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 id="2147483686" r:id="rId3"/>
  </p:sldMasterIdLst>
  <p:notesMasterIdLst>
    <p:notesMasterId r:id="rId28"/>
  </p:notesMasterIdLst>
  <p:sldIdLst>
    <p:sldId id="256" r:id="rId4"/>
    <p:sldId id="257" r:id="rId5"/>
    <p:sldId id="258" r:id="rId6"/>
    <p:sldId id="286" r:id="rId7"/>
    <p:sldId id="287" r:id="rId8"/>
    <p:sldId id="288" r:id="rId9"/>
    <p:sldId id="289" r:id="rId10"/>
    <p:sldId id="292" r:id="rId11"/>
    <p:sldId id="291" r:id="rId12"/>
    <p:sldId id="301" r:id="rId13"/>
    <p:sldId id="294" r:id="rId14"/>
    <p:sldId id="295" r:id="rId15"/>
    <p:sldId id="296" r:id="rId16"/>
    <p:sldId id="297" r:id="rId17"/>
    <p:sldId id="298" r:id="rId18"/>
    <p:sldId id="299" r:id="rId19"/>
    <p:sldId id="300" r:id="rId20"/>
    <p:sldId id="303" r:id="rId21"/>
    <p:sldId id="304" r:id="rId22"/>
    <p:sldId id="306" r:id="rId23"/>
    <p:sldId id="293" r:id="rId24"/>
    <p:sldId id="305" r:id="rId25"/>
    <p:sldId id="302" r:id="rId26"/>
    <p:sldId id="285"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Roboto" panose="02000000000000000000" pitchFamily="2" charset="0"/>
      <p:regular r:id="rId33"/>
      <p:bold r:id="rId34"/>
      <p:italic r:id="rId35"/>
      <p:boldItalic r:id="rId36"/>
    </p:embeddedFont>
    <p:embeddedFont>
      <p:font typeface="Tinkoff Sans" panose="02000506050000020004" pitchFamily="2" charset="77"/>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3"/>
    <p:restoredTop sz="84279"/>
  </p:normalViewPr>
  <p:slideViewPr>
    <p:cSldViewPr snapToGrid="0">
      <p:cViewPr>
        <p:scale>
          <a:sx n="120" d="100"/>
          <a:sy n="120" d="100"/>
        </p:scale>
        <p:origin x="888" y="91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viewProps" Target="viewProps.xml"/><Relationship Id="rId21" Type="http://schemas.openxmlformats.org/officeDocument/2006/relationships/slide" Target="slides/slide18.xml"/><Relationship Id="rId34" Type="http://schemas.openxmlformats.org/officeDocument/2006/relationships/font" Target="fonts/font6.fntdata"/><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3.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font" Target="fonts/font5.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c2be883ff7_1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 name="Google Shape;188;g2c2be883ff7_1_5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endParaRPr lang="en-GB" b="0" i="0" dirty="0">
              <a:solidFill>
                <a:srgbClr val="141413"/>
              </a:solidFill>
              <a:effectLst/>
              <a:latin typeface="__tiemposText_34e0db"/>
            </a:endParaRP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10</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2084061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en-RU" dirty="0"/>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11</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86394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en-RU" dirty="0"/>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12</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5643587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ru-RU" b="0" i="0" dirty="0">
                <a:solidFill>
                  <a:srgbClr val="242B34"/>
                </a:solidFill>
                <a:effectLst/>
                <a:latin typeface="system-ui"/>
              </a:rPr>
              <a:t>Этот рабочий процесс идеально подходит для ситуаций, когда задача может быть легко и чисто декомпозирована на фиксированные подзадачи. Основная цель - компенсировать задержку за более высокую точность, делая каждый вызов </a:t>
            </a:r>
            <a:r>
              <a:rPr lang="en-GB" b="0" i="0" dirty="0">
                <a:solidFill>
                  <a:srgbClr val="242B34"/>
                </a:solidFill>
                <a:effectLst/>
                <a:latin typeface="system-ui"/>
              </a:rPr>
              <a:t>LLM </a:t>
            </a:r>
            <a:r>
              <a:rPr lang="ru-RU" b="0" i="0" dirty="0">
                <a:solidFill>
                  <a:srgbClr val="242B34"/>
                </a:solidFill>
                <a:effectLst/>
                <a:latin typeface="system-ui"/>
              </a:rPr>
              <a:t>более легкой задачей.</a:t>
            </a:r>
            <a:br>
              <a:rPr lang="ru-RU" dirty="0"/>
            </a:br>
            <a:br>
              <a:rPr lang="ru-RU" dirty="0"/>
            </a:br>
            <a:r>
              <a:rPr lang="ru-RU" b="0" i="0" dirty="0">
                <a:solidFill>
                  <a:srgbClr val="242B34"/>
                </a:solidFill>
                <a:effectLst/>
                <a:latin typeface="system-ui"/>
              </a:rPr>
              <a:t>Примеры, когда цепочка подсказок может быть полезна:</a:t>
            </a:r>
            <a:br>
              <a:rPr lang="ru-RU" dirty="0"/>
            </a:br>
            <a:br>
              <a:rPr lang="ru-RU" dirty="0"/>
            </a:br>
            <a:r>
              <a:rPr lang="ru-RU" b="0" i="0" dirty="0">
                <a:solidFill>
                  <a:srgbClr val="242B34"/>
                </a:solidFill>
                <a:effectLst/>
                <a:latin typeface="system-ui"/>
              </a:rPr>
              <a:t>Создание маркетинговой копии, а затем перевод ее на другой язык.</a:t>
            </a:r>
            <a:br>
              <a:rPr lang="ru-RU" dirty="0"/>
            </a:br>
            <a:r>
              <a:rPr lang="ru-RU" b="0" i="0" dirty="0">
                <a:solidFill>
                  <a:srgbClr val="242B34"/>
                </a:solidFill>
                <a:effectLst/>
                <a:latin typeface="system-ui"/>
              </a:rPr>
              <a:t>Написание наброска документа, проверка соответствия наброска определенным критериям, а затем написание документа на основе наброска.</a:t>
            </a:r>
            <a:endParaRPr lang="en-RU" dirty="0"/>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13</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7507788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r>
              <a:rPr lang="en-GB" b="0" i="0" dirty="0">
                <a:solidFill>
                  <a:srgbClr val="141413"/>
                </a:solidFill>
                <a:effectLst/>
                <a:latin typeface="__tiemposText_34e0db"/>
              </a:rPr>
              <a:t>When to use this workflow: Routing works well for complex tasks where there are distinct categories that are better handled separately, and where classification can be handled accurately, either by an LLM or a more traditional classification model/algorithm.</a:t>
            </a:r>
          </a:p>
          <a:p>
            <a:pPr algn="l"/>
            <a:r>
              <a:rPr lang="en-GB" b="0" i="0" dirty="0">
                <a:solidFill>
                  <a:srgbClr val="141413"/>
                </a:solidFill>
                <a:effectLst/>
                <a:latin typeface="__tiemposText_34e0db"/>
              </a:rPr>
              <a:t>Examples where routing is useful:</a:t>
            </a:r>
          </a:p>
          <a:p>
            <a:pPr algn="l">
              <a:buFont typeface="Arial" panose="020B0604020202020204" pitchFamily="34" charset="0"/>
              <a:buChar char="•"/>
            </a:pPr>
            <a:r>
              <a:rPr lang="en-GB" b="0" i="0" dirty="0">
                <a:solidFill>
                  <a:srgbClr val="141413"/>
                </a:solidFill>
                <a:effectLst/>
                <a:latin typeface="__tiemposText_34e0db"/>
              </a:rPr>
              <a:t>Directing different types of customer service queries (general questions, refund requests, technical support) into different downstream processes, prompts, and tools.</a:t>
            </a:r>
          </a:p>
          <a:p>
            <a:pPr algn="l">
              <a:buFont typeface="Arial" panose="020B0604020202020204" pitchFamily="34" charset="0"/>
              <a:buChar char="•"/>
            </a:pPr>
            <a:r>
              <a:rPr lang="en-GB" b="0" i="0" dirty="0">
                <a:solidFill>
                  <a:srgbClr val="141413"/>
                </a:solidFill>
                <a:effectLst/>
                <a:latin typeface="__tiemposText_34e0db"/>
              </a:rPr>
              <a:t>Routing easy/common questions to smaller models like Claude 3.5 Haiku and hard/unusual questions to more capable models like Claude 3.5 Sonnet to optimize cost and speed.</a:t>
            </a: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14</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9240994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r>
              <a:rPr lang="en-GB" b="0" i="0" dirty="0">
                <a:solidFill>
                  <a:srgbClr val="141413"/>
                </a:solidFill>
                <a:effectLst/>
                <a:latin typeface="__tiemposText_34e0db"/>
              </a:rPr>
              <a:t>When to use this workflow: Routing works well for complex tasks where there are distinct categories that are better handled separately, and where classification can be handled accurately, either by an LLM or a more traditional classification model/algorithm.</a:t>
            </a:r>
          </a:p>
          <a:p>
            <a:pPr algn="l"/>
            <a:r>
              <a:rPr lang="en-GB" b="0" i="0" dirty="0">
                <a:solidFill>
                  <a:srgbClr val="141413"/>
                </a:solidFill>
                <a:effectLst/>
                <a:latin typeface="__tiemposText_34e0db"/>
              </a:rPr>
              <a:t>Examples where routing is useful:</a:t>
            </a:r>
          </a:p>
          <a:p>
            <a:pPr algn="l">
              <a:buFont typeface="Arial" panose="020B0604020202020204" pitchFamily="34" charset="0"/>
              <a:buChar char="•"/>
            </a:pPr>
            <a:r>
              <a:rPr lang="en-GB" b="0" i="0" dirty="0">
                <a:solidFill>
                  <a:srgbClr val="141413"/>
                </a:solidFill>
                <a:effectLst/>
                <a:latin typeface="__tiemposText_34e0db"/>
              </a:rPr>
              <a:t>Directing different types of customer service queries (general questions, refund requests, technical support) into different downstream processes, prompts, and tools.</a:t>
            </a:r>
          </a:p>
          <a:p>
            <a:pPr algn="l">
              <a:buFont typeface="Arial" panose="020B0604020202020204" pitchFamily="34" charset="0"/>
              <a:buChar char="•"/>
            </a:pPr>
            <a:r>
              <a:rPr lang="en-GB" b="0" i="0" dirty="0">
                <a:solidFill>
                  <a:srgbClr val="141413"/>
                </a:solidFill>
                <a:effectLst/>
                <a:latin typeface="__tiemposText_34e0db"/>
              </a:rPr>
              <a:t>Routing easy/common questions to smaller models like Claude 3.5 Haiku and hard/unusual questions to more capable models like Claude 3.5 Sonnet to optimize cost and speed.</a:t>
            </a: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15</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0614112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r>
              <a:rPr lang="en-GB" b="0" i="0" dirty="0">
                <a:solidFill>
                  <a:srgbClr val="141413"/>
                </a:solidFill>
                <a:effectLst/>
                <a:latin typeface="__tiemposText_34e0db"/>
              </a:rPr>
              <a:t>When to use this workflow: Routing works well for complex tasks where there are distinct categories that are better handled separately, and where classification can be handled accurately, either by an LLM or a more traditional classification model/algorithm.</a:t>
            </a:r>
          </a:p>
          <a:p>
            <a:pPr algn="l"/>
            <a:r>
              <a:rPr lang="en-GB" b="0" i="0" dirty="0">
                <a:solidFill>
                  <a:srgbClr val="141413"/>
                </a:solidFill>
                <a:effectLst/>
                <a:latin typeface="__tiemposText_34e0db"/>
              </a:rPr>
              <a:t>Examples where routing is useful:</a:t>
            </a:r>
          </a:p>
          <a:p>
            <a:pPr algn="l">
              <a:buFont typeface="Arial" panose="020B0604020202020204" pitchFamily="34" charset="0"/>
              <a:buChar char="•"/>
            </a:pPr>
            <a:r>
              <a:rPr lang="en-GB" b="0" i="0" dirty="0">
                <a:solidFill>
                  <a:srgbClr val="141413"/>
                </a:solidFill>
                <a:effectLst/>
                <a:latin typeface="__tiemposText_34e0db"/>
              </a:rPr>
              <a:t>Directing different types of customer service queries (general questions, refund requests, technical support) into different downstream processes, prompts, and tools.</a:t>
            </a:r>
          </a:p>
          <a:p>
            <a:pPr algn="l">
              <a:buFont typeface="Arial" panose="020B0604020202020204" pitchFamily="34" charset="0"/>
              <a:buChar char="•"/>
            </a:pPr>
            <a:r>
              <a:rPr lang="en-GB" b="0" i="0" dirty="0">
                <a:solidFill>
                  <a:srgbClr val="141413"/>
                </a:solidFill>
                <a:effectLst/>
                <a:latin typeface="__tiemposText_34e0db"/>
              </a:rPr>
              <a:t>Routing easy/common questions to smaller models like Claude 3.5 Haiku and hard/unusual questions to more capable models like Claude 3.5 Sonnet to optimize cost and speed.</a:t>
            </a: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16</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8076106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r>
              <a:rPr lang="en-GB" b="0" i="0" dirty="0">
                <a:solidFill>
                  <a:srgbClr val="141413"/>
                </a:solidFill>
                <a:effectLst/>
                <a:latin typeface="__tiemposText_34e0db"/>
              </a:rPr>
              <a:t>When to use this workflow: This workflow is particularly effective when we have clear evaluation criteria, and when iterative refinement provides measurable value. The two signs of good fit are, first, that LLM responses can be demonstrably improved when a human articulates their feedback; and second, that the LLM can provide such feedback. This is analogous to the iterative writing process a human writer might go through when producing a polished document.</a:t>
            </a:r>
          </a:p>
          <a:p>
            <a:pPr algn="l"/>
            <a:r>
              <a:rPr lang="en-GB" b="0" i="0" dirty="0">
                <a:solidFill>
                  <a:srgbClr val="141413"/>
                </a:solidFill>
                <a:effectLst/>
                <a:latin typeface="__tiemposText_34e0db"/>
              </a:rPr>
              <a:t>Examples where evaluator-optimizer is useful:</a:t>
            </a:r>
          </a:p>
          <a:p>
            <a:pPr algn="l">
              <a:buFont typeface="Arial" panose="020B0604020202020204" pitchFamily="34" charset="0"/>
              <a:buChar char="•"/>
            </a:pPr>
            <a:r>
              <a:rPr lang="en-GB" b="0" i="0" dirty="0">
                <a:solidFill>
                  <a:srgbClr val="141413"/>
                </a:solidFill>
                <a:effectLst/>
                <a:latin typeface="__tiemposText_34e0db"/>
              </a:rPr>
              <a:t>Literary translation where there are nuances that the translator LLM might not capture initially, but where an evaluator LLM can provide useful critiques.</a:t>
            </a:r>
          </a:p>
          <a:p>
            <a:pPr algn="l">
              <a:buFont typeface="Arial" panose="020B0604020202020204" pitchFamily="34" charset="0"/>
              <a:buChar char="•"/>
            </a:pPr>
            <a:r>
              <a:rPr lang="en-GB" b="0" i="0" dirty="0">
                <a:solidFill>
                  <a:srgbClr val="141413"/>
                </a:solidFill>
                <a:effectLst/>
                <a:latin typeface="__tiemposText_34e0db"/>
              </a:rPr>
              <a:t>Complex search tasks that require multiple rounds of searching and analysis to gather comprehensive information, where the evaluator decides whether further searches are warranted.</a:t>
            </a: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17</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6158113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r>
              <a:rPr lang="en-GB" b="0" i="0" dirty="0">
                <a:solidFill>
                  <a:srgbClr val="141413"/>
                </a:solidFill>
                <a:effectLst/>
                <a:latin typeface="__tiemposText_34e0db"/>
              </a:rPr>
              <a:t>When to use this workflow: This workflow is particularly effective when we have clear evaluation criteria, and when iterative refinement provides measurable value. The two signs of good fit are, first, that LLM responses can be demonstrably improved when a human articulates their feedback; and second, that the LLM can provide such feedback. This is analogous to the iterative writing process a human writer might go through when producing a polished document.</a:t>
            </a:r>
          </a:p>
          <a:p>
            <a:pPr algn="l"/>
            <a:r>
              <a:rPr lang="en-GB" b="0" i="0" dirty="0">
                <a:solidFill>
                  <a:srgbClr val="141413"/>
                </a:solidFill>
                <a:effectLst/>
                <a:latin typeface="__tiemposText_34e0db"/>
              </a:rPr>
              <a:t>Examples where evaluator-optimizer is useful:</a:t>
            </a:r>
          </a:p>
          <a:p>
            <a:pPr algn="l">
              <a:buFont typeface="Arial" panose="020B0604020202020204" pitchFamily="34" charset="0"/>
              <a:buChar char="•"/>
            </a:pPr>
            <a:r>
              <a:rPr lang="en-GB" b="0" i="0" dirty="0">
                <a:solidFill>
                  <a:srgbClr val="141413"/>
                </a:solidFill>
                <a:effectLst/>
                <a:latin typeface="__tiemposText_34e0db"/>
              </a:rPr>
              <a:t>Literary translation where there are nuances that the translator LLM might not capture initially, but where an evaluator LLM can provide useful critiques.</a:t>
            </a:r>
          </a:p>
          <a:p>
            <a:pPr algn="l">
              <a:buFont typeface="Arial" panose="020B0604020202020204" pitchFamily="34" charset="0"/>
              <a:buChar char="•"/>
            </a:pPr>
            <a:r>
              <a:rPr lang="en-GB" b="0" i="0" dirty="0">
                <a:solidFill>
                  <a:srgbClr val="141413"/>
                </a:solidFill>
                <a:effectLst/>
                <a:latin typeface="__tiemposText_34e0db"/>
              </a:rPr>
              <a:t>Complex search tasks that require multiple rounds of searching and analysis to gather comprehensive information, where the evaluator decides whether further searches are warranted.</a:t>
            </a: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18</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4241456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r>
              <a:rPr lang="en-GB" b="0" i="0" dirty="0">
                <a:solidFill>
                  <a:srgbClr val="141413"/>
                </a:solidFill>
                <a:effectLst/>
                <a:latin typeface="__tiemposText_34e0db"/>
              </a:rPr>
              <a:t>When to use this workflow: This workflow is particularly effective when we have clear evaluation criteria, and when iterative refinement provides measurable value. The two signs of good fit are, first, that LLM responses can be demonstrably improved when a human articulates their feedback; and second, that the LLM can provide such feedback. This is analogous to the iterative writing process a human writer might go through when producing a polished document.</a:t>
            </a:r>
          </a:p>
          <a:p>
            <a:pPr algn="l"/>
            <a:r>
              <a:rPr lang="en-GB" b="0" i="0" dirty="0">
                <a:solidFill>
                  <a:srgbClr val="141413"/>
                </a:solidFill>
                <a:effectLst/>
                <a:latin typeface="__tiemposText_34e0db"/>
              </a:rPr>
              <a:t>Examples where evaluator-optimizer is useful:</a:t>
            </a:r>
          </a:p>
          <a:p>
            <a:pPr algn="l">
              <a:buFont typeface="Arial" panose="020B0604020202020204" pitchFamily="34" charset="0"/>
              <a:buChar char="•"/>
            </a:pPr>
            <a:r>
              <a:rPr lang="en-GB" b="0" i="0" dirty="0">
                <a:solidFill>
                  <a:srgbClr val="141413"/>
                </a:solidFill>
                <a:effectLst/>
                <a:latin typeface="__tiemposText_34e0db"/>
              </a:rPr>
              <a:t>Literary translation where there are nuances that the translator LLM might not capture initially, but where an evaluator LLM can provide useful critiques.</a:t>
            </a:r>
          </a:p>
          <a:p>
            <a:pPr algn="l">
              <a:buFont typeface="Arial" panose="020B0604020202020204" pitchFamily="34" charset="0"/>
              <a:buChar char="•"/>
            </a:pPr>
            <a:r>
              <a:rPr lang="en-GB" b="0" i="0" dirty="0">
                <a:solidFill>
                  <a:srgbClr val="141413"/>
                </a:solidFill>
                <a:effectLst/>
                <a:latin typeface="__tiemposText_34e0db"/>
              </a:rPr>
              <a:t>Complex search tasks that require multiple rounds of searching and analysis to gather comprehensive information, where the evaluator decides whether further searches are warranted.</a:t>
            </a: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19</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105092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350a1db50d0_0_4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g350a1db50d0_0_42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333A4D"/>
              </a:buClr>
              <a:buSzPts val="1200"/>
              <a:buFont typeface="Arial"/>
              <a:buChar char="•"/>
            </a:pPr>
            <a:endParaRPr b="0" i="0" dirty="0">
              <a:solidFill>
                <a:srgbClr val="333A4D"/>
              </a:solidFill>
              <a:latin typeface="Roboto"/>
              <a:ea typeface="Roboto"/>
              <a:cs typeface="Roboto"/>
              <a:sym typeface="Roboto"/>
            </a:endParaRPr>
          </a:p>
        </p:txBody>
      </p:sp>
      <p:sp>
        <p:nvSpPr>
          <p:cNvPr id="198" name="Google Shape;198;g350a1db50d0_0_42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2</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algn="l"/>
            <a:r>
              <a:rPr lang="en-GB" b="0" i="0" dirty="0">
                <a:solidFill>
                  <a:srgbClr val="141413"/>
                </a:solidFill>
                <a:effectLst/>
                <a:latin typeface="__tiemposText_34e0db"/>
              </a:rPr>
              <a:t>When to use this workflow: This workflow is particularly effective when we have clear evaluation criteria, and when iterative refinement provides measurable value. The two signs of good fit are, first, that LLM responses can be demonstrably improved when a human articulates their feedback; and second, that the LLM can provide such feedback. This is analogous to the iterative writing process a human writer might go through when producing a polished document.</a:t>
            </a:r>
          </a:p>
          <a:p>
            <a:pPr algn="l"/>
            <a:r>
              <a:rPr lang="en-GB" b="0" i="0" dirty="0">
                <a:solidFill>
                  <a:srgbClr val="141413"/>
                </a:solidFill>
                <a:effectLst/>
                <a:latin typeface="__tiemposText_34e0db"/>
              </a:rPr>
              <a:t>Examples where evaluator-optimizer is useful:</a:t>
            </a:r>
          </a:p>
          <a:p>
            <a:pPr algn="l">
              <a:buFont typeface="Arial" panose="020B0604020202020204" pitchFamily="34" charset="0"/>
              <a:buChar char="•"/>
            </a:pPr>
            <a:r>
              <a:rPr lang="en-GB" b="0" i="0" dirty="0">
                <a:solidFill>
                  <a:srgbClr val="141413"/>
                </a:solidFill>
                <a:effectLst/>
                <a:latin typeface="__tiemposText_34e0db"/>
              </a:rPr>
              <a:t>Literary translation where there are nuances that the translator LLM might not capture initially, but where an evaluator LLM can provide useful critiques.</a:t>
            </a:r>
          </a:p>
          <a:p>
            <a:pPr algn="l">
              <a:buFont typeface="Arial" panose="020B0604020202020204" pitchFamily="34" charset="0"/>
              <a:buChar char="•"/>
            </a:pPr>
            <a:r>
              <a:rPr lang="en-GB" b="0" i="0" dirty="0">
                <a:solidFill>
                  <a:srgbClr val="141413"/>
                </a:solidFill>
                <a:effectLst/>
                <a:latin typeface="__tiemposText_34e0db"/>
              </a:rPr>
              <a:t>Complex search tasks that require multiple rounds of searching and analysis to gather comprehensive information, where the evaluator decides whether further searches are warranted.</a:t>
            </a: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20</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5858736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333A4D"/>
              </a:buClr>
              <a:buSzPts val="1200"/>
              <a:buFont typeface="Arial"/>
              <a:buChar char="•"/>
            </a:pPr>
            <a:endParaRPr b="0" i="0" dirty="0">
              <a:solidFill>
                <a:srgbClr val="333A4D"/>
              </a:solidFill>
              <a:latin typeface="Roboto"/>
              <a:ea typeface="Roboto"/>
              <a:cs typeface="Roboto"/>
              <a:sym typeface="Roboto"/>
            </a:endParaRP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21</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126264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333A4D"/>
              </a:buClr>
              <a:buSzPts val="1200"/>
              <a:buFont typeface="Arial"/>
              <a:buChar char="•"/>
            </a:pPr>
            <a:endParaRPr b="0" i="0" dirty="0">
              <a:solidFill>
                <a:srgbClr val="333A4D"/>
              </a:solidFill>
              <a:latin typeface="Roboto"/>
              <a:ea typeface="Roboto"/>
              <a:cs typeface="Roboto"/>
              <a:sym typeface="Roboto"/>
            </a:endParaRP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22</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8704143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333A4D"/>
              </a:buClr>
              <a:buSzPts val="1200"/>
              <a:buFont typeface="Arial"/>
              <a:buChar char="•"/>
            </a:pPr>
            <a:endParaRPr b="0" i="0" dirty="0">
              <a:solidFill>
                <a:srgbClr val="333A4D"/>
              </a:solidFill>
              <a:latin typeface="Roboto"/>
              <a:ea typeface="Roboto"/>
              <a:cs typeface="Roboto"/>
              <a:sym typeface="Roboto"/>
            </a:endParaRP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23</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4643106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2c2be883ff7_1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7" name="Google Shape;537;g2c2be883ff7_1_2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333A4D"/>
              </a:buClr>
              <a:buSzPts val="1200"/>
              <a:buFont typeface="Arial"/>
              <a:buChar char="•"/>
            </a:pPr>
            <a:endParaRPr b="0" i="0" dirty="0">
              <a:solidFill>
                <a:srgbClr val="333A4D"/>
              </a:solidFill>
              <a:latin typeface="Roboto"/>
              <a:ea typeface="Roboto"/>
              <a:cs typeface="Roboto"/>
              <a:sym typeface="Roboto"/>
            </a:endParaRP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3</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333A4D"/>
              </a:buClr>
              <a:buSzPts val="1200"/>
              <a:buFont typeface="Arial"/>
              <a:buChar char="•"/>
            </a:pPr>
            <a:endParaRPr b="0" i="0" dirty="0">
              <a:solidFill>
                <a:srgbClr val="333A4D"/>
              </a:solidFill>
              <a:latin typeface="Roboto"/>
              <a:ea typeface="Roboto"/>
              <a:cs typeface="Roboto"/>
              <a:sym typeface="Roboto"/>
            </a:endParaRP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4</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1009216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333A4D"/>
              </a:buClr>
              <a:buSzPts val="1200"/>
              <a:buFont typeface="Arial"/>
              <a:buChar char="•"/>
            </a:pPr>
            <a:r>
              <a:rPr lang="en-GB" b="1" i="0" dirty="0">
                <a:solidFill>
                  <a:srgbClr val="333A4D"/>
                </a:solidFill>
                <a:latin typeface="Roboto"/>
                <a:ea typeface="Roboto"/>
                <a:cs typeface="Roboto"/>
                <a:sym typeface="Roboto"/>
              </a:rPr>
              <a:t>https://</a:t>
            </a:r>
            <a:r>
              <a:rPr lang="en-GB" b="1" i="0" dirty="0" err="1">
                <a:solidFill>
                  <a:srgbClr val="333A4D"/>
                </a:solidFill>
                <a:latin typeface="Roboto"/>
                <a:ea typeface="Roboto"/>
                <a:cs typeface="Roboto"/>
                <a:sym typeface="Roboto"/>
              </a:rPr>
              <a:t>arxiv.org</a:t>
            </a:r>
            <a:r>
              <a:rPr lang="en-GB" b="1" i="0" dirty="0">
                <a:solidFill>
                  <a:srgbClr val="333A4D"/>
                </a:solidFill>
                <a:latin typeface="Roboto"/>
                <a:ea typeface="Roboto"/>
                <a:cs typeface="Roboto"/>
                <a:sym typeface="Roboto"/>
              </a:rPr>
              <a:t>/pdf/2501.05874</a:t>
            </a:r>
            <a:endParaRPr lang="ru-RU" b="1" i="0" dirty="0">
              <a:solidFill>
                <a:srgbClr val="333A4D"/>
              </a:solidFill>
              <a:latin typeface="Roboto"/>
              <a:ea typeface="Roboto"/>
              <a:cs typeface="Roboto"/>
              <a:sym typeface="Roboto"/>
            </a:endParaRPr>
          </a:p>
          <a:p>
            <a:pPr marL="0" lvl="0" indent="0" algn="l" rtl="0">
              <a:lnSpc>
                <a:spcPct val="100000"/>
              </a:lnSpc>
              <a:spcBef>
                <a:spcPts val="0"/>
              </a:spcBef>
              <a:spcAft>
                <a:spcPts val="0"/>
              </a:spcAft>
              <a:buClr>
                <a:srgbClr val="333A4D"/>
              </a:buClr>
              <a:buSzPts val="1200"/>
              <a:buFont typeface="Arial"/>
              <a:buChar char="•"/>
            </a:pPr>
            <a:r>
              <a:rPr lang="en-GB" b="0" i="0" dirty="0">
                <a:solidFill>
                  <a:srgbClr val="333A4D"/>
                </a:solidFill>
                <a:latin typeface="Roboto"/>
                <a:ea typeface="Roboto"/>
                <a:cs typeface="Roboto"/>
                <a:sym typeface="Roboto"/>
              </a:rPr>
              <a:t>https://</a:t>
            </a:r>
            <a:r>
              <a:rPr lang="en-GB" b="0" i="0" dirty="0" err="1">
                <a:solidFill>
                  <a:srgbClr val="333A4D"/>
                </a:solidFill>
                <a:latin typeface="Roboto"/>
                <a:ea typeface="Roboto"/>
                <a:cs typeface="Roboto"/>
                <a:sym typeface="Roboto"/>
              </a:rPr>
              <a:t>synoptek.com</a:t>
            </a:r>
            <a:r>
              <a:rPr lang="en-GB" b="0" i="0" dirty="0">
                <a:solidFill>
                  <a:srgbClr val="333A4D"/>
                </a:solidFill>
                <a:latin typeface="Roboto"/>
                <a:ea typeface="Roboto"/>
                <a:cs typeface="Roboto"/>
                <a:sym typeface="Roboto"/>
              </a:rPr>
              <a:t>/insights/thought-leadership/data-insights/</a:t>
            </a:r>
            <a:r>
              <a:rPr lang="en-GB" b="0" i="0" dirty="0" err="1">
                <a:solidFill>
                  <a:srgbClr val="333A4D"/>
                </a:solidFill>
                <a:latin typeface="Roboto"/>
                <a:ea typeface="Roboto"/>
                <a:cs typeface="Roboto"/>
                <a:sym typeface="Roboto"/>
              </a:rPr>
              <a:t>genai</a:t>
            </a:r>
            <a:r>
              <a:rPr lang="en-GB" b="0" i="0" dirty="0">
                <a:solidFill>
                  <a:srgbClr val="333A4D"/>
                </a:solidFill>
                <a:latin typeface="Roboto"/>
                <a:ea typeface="Roboto"/>
                <a:cs typeface="Roboto"/>
                <a:sym typeface="Roboto"/>
              </a:rPr>
              <a:t>-trends-key-developments-to-watch-out-for/</a:t>
            </a:r>
            <a:r>
              <a:rPr lang="ru-RU" b="1" i="0" dirty="0">
                <a:solidFill>
                  <a:srgbClr val="333A4D"/>
                </a:solidFill>
                <a:latin typeface="Roboto"/>
                <a:ea typeface="Roboto"/>
                <a:cs typeface="Roboto"/>
                <a:sym typeface="Roboto"/>
              </a:rPr>
              <a:t> </a:t>
            </a:r>
            <a:endParaRPr b="0" i="0" dirty="0">
              <a:solidFill>
                <a:srgbClr val="333A4D"/>
              </a:solidFill>
              <a:latin typeface="Roboto"/>
              <a:ea typeface="Roboto"/>
              <a:cs typeface="Roboto"/>
              <a:sym typeface="Roboto"/>
            </a:endParaRP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5</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4572883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333A4D"/>
              </a:buClr>
              <a:buSzPts val="1200"/>
              <a:buFont typeface="Arial"/>
              <a:buChar char="•"/>
            </a:pPr>
            <a:endParaRPr b="0" i="0" dirty="0">
              <a:solidFill>
                <a:srgbClr val="333A4D"/>
              </a:solidFill>
              <a:latin typeface="Roboto"/>
              <a:ea typeface="Roboto"/>
              <a:cs typeface="Roboto"/>
              <a:sym typeface="Roboto"/>
            </a:endParaRP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6</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8149364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c2be883ff7_1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 name="Google Shape;188;g2c2be883ff7_1_5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05383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RU" dirty="0"/>
              <a:t>Например, саммари почты по утрам по такому определению тоже вполне себе агент. Там нет ни планирования ни инструментов, но это не очень важно - единица работы реально выполняется, интеллектуальная головная боль передана автономной системе.</a:t>
            </a:r>
          </a:p>
          <a:p>
            <a:endParaRPr lang="en-RU" dirty="0"/>
          </a:p>
          <a:p>
            <a:r>
              <a:rPr lang="en-RU" dirty="0"/>
              <a:t>Первые - очень сложно строить и работающих at scale агентов почти нет. Вторые - отлично существуют уже какое-то время.</a:t>
            </a: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40477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2be883ff7_1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2c2be883ff7_1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333A4D"/>
              </a:buClr>
              <a:buSzPts val="1200"/>
              <a:buFont typeface="Arial"/>
              <a:buChar char="•"/>
            </a:pPr>
            <a:endParaRPr b="0" i="0" dirty="0">
              <a:solidFill>
                <a:srgbClr val="333A4D"/>
              </a:solidFill>
              <a:latin typeface="Roboto"/>
              <a:ea typeface="Roboto"/>
              <a:cs typeface="Roboto"/>
              <a:sym typeface="Roboto"/>
            </a:endParaRPr>
          </a:p>
        </p:txBody>
      </p:sp>
      <p:sp>
        <p:nvSpPr>
          <p:cNvPr id="209" name="Google Shape;209;g2c2be883ff7_1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ru" sz="1400" b="0" i="0" u="none" strike="noStrike" cap="none">
                <a:solidFill>
                  <a:srgbClr val="000000"/>
                </a:solidFill>
                <a:latin typeface="Arial"/>
                <a:ea typeface="Arial"/>
                <a:cs typeface="Arial"/>
                <a:sym typeface="Arial"/>
              </a:rPr>
              <a:t>9</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78824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ТС заголовок в 4 строки">
  <p:cSld name="2_ТС заголовок в 4 строки">
    <p:spTree>
      <p:nvGrpSpPr>
        <p:cNvPr id="1" name="Shape 54"/>
        <p:cNvGrpSpPr/>
        <p:nvPr/>
      </p:nvGrpSpPr>
      <p:grpSpPr>
        <a:xfrm>
          <a:off x="0" y="0"/>
          <a:ext cx="0" cy="0"/>
          <a:chOff x="0" y="0"/>
          <a:chExt cx="0" cy="0"/>
        </a:xfrm>
      </p:grpSpPr>
      <p:sp>
        <p:nvSpPr>
          <p:cNvPr id="55" name="Google Shape;55;p14"/>
          <p:cNvSpPr txBox="1">
            <a:spLocks noGrp="1"/>
          </p:cNvSpPr>
          <p:nvPr>
            <p:ph type="body" idx="1"/>
          </p:nvPr>
        </p:nvSpPr>
        <p:spPr>
          <a:xfrm>
            <a:off x="7264582" y="4621631"/>
            <a:ext cx="1428000" cy="196200"/>
          </a:xfrm>
          <a:prstGeom prst="rect">
            <a:avLst/>
          </a:prstGeom>
          <a:noFill/>
          <a:ln>
            <a:noFill/>
          </a:ln>
        </p:spPr>
        <p:txBody>
          <a:bodyPr spcFirstLastPara="1" wrap="square" lIns="0" tIns="0" rIns="0" bIns="0" anchor="t" anchorCtr="0">
            <a:noAutofit/>
          </a:bodyPr>
          <a:lstStyle>
            <a:lvl1pPr marL="457200" marR="0" lvl="0" indent="-228600" algn="r">
              <a:lnSpc>
                <a:spcPct val="118000"/>
              </a:lnSpc>
              <a:spcBef>
                <a:spcPts val="1100"/>
              </a:spcBef>
              <a:spcAft>
                <a:spcPts val="0"/>
              </a:spcAft>
              <a:buClr>
                <a:schemeClr val="lt1"/>
              </a:buClr>
              <a:buSzPts val="1000"/>
              <a:buFont typeface="Noto Sans Symbols"/>
              <a:buNone/>
              <a:defRPr sz="1000"/>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1200"/>
              </a:spcBef>
              <a:spcAft>
                <a:spcPts val="0"/>
              </a:spcAft>
              <a:buClr>
                <a:schemeClr val="lt1"/>
              </a:buClr>
              <a:buSzPts val="1400"/>
              <a:buChar char="■"/>
              <a:defRPr/>
            </a:lvl3pPr>
            <a:lvl4pPr marL="1828800" lvl="3" indent="-317500" algn="l">
              <a:lnSpc>
                <a:spcPct val="90000"/>
              </a:lnSpc>
              <a:spcBef>
                <a:spcPts val="1200"/>
              </a:spcBef>
              <a:spcAft>
                <a:spcPts val="0"/>
              </a:spcAft>
              <a:buClr>
                <a:schemeClr val="lt1"/>
              </a:buClr>
              <a:buSzPts val="1400"/>
              <a:buChar char="●"/>
              <a:defRPr/>
            </a:lvl4pPr>
            <a:lvl5pPr marL="2286000" lvl="4" indent="-317500" algn="l">
              <a:lnSpc>
                <a:spcPct val="90000"/>
              </a:lnSpc>
              <a:spcBef>
                <a:spcPts val="1200"/>
              </a:spcBef>
              <a:spcAft>
                <a:spcPts val="0"/>
              </a:spcAft>
              <a:buClr>
                <a:schemeClr val="lt1"/>
              </a:buClr>
              <a:buSzPts val="1400"/>
              <a:buChar char="○"/>
              <a:defRPr/>
            </a:lvl5pPr>
            <a:lvl6pPr marL="2743200" lvl="5" indent="-317500" algn="l">
              <a:lnSpc>
                <a:spcPct val="90000"/>
              </a:lnSpc>
              <a:spcBef>
                <a:spcPts val="1200"/>
              </a:spcBef>
              <a:spcAft>
                <a:spcPts val="0"/>
              </a:spcAft>
              <a:buClr>
                <a:schemeClr val="lt1"/>
              </a:buClr>
              <a:buSzPts val="1400"/>
              <a:buChar char="■"/>
              <a:defRPr/>
            </a:lvl6pPr>
            <a:lvl7pPr marL="3200400" lvl="6" indent="-317500" algn="l">
              <a:lnSpc>
                <a:spcPct val="90000"/>
              </a:lnSpc>
              <a:spcBef>
                <a:spcPts val="1200"/>
              </a:spcBef>
              <a:spcAft>
                <a:spcPts val="0"/>
              </a:spcAft>
              <a:buClr>
                <a:schemeClr val="lt1"/>
              </a:buClr>
              <a:buSzPts val="1400"/>
              <a:buChar char="●"/>
              <a:defRPr/>
            </a:lvl7pPr>
            <a:lvl8pPr marL="3657600" lvl="7" indent="-317500" algn="l">
              <a:lnSpc>
                <a:spcPct val="90000"/>
              </a:lnSpc>
              <a:spcBef>
                <a:spcPts val="1200"/>
              </a:spcBef>
              <a:spcAft>
                <a:spcPts val="0"/>
              </a:spcAft>
              <a:buClr>
                <a:schemeClr val="lt1"/>
              </a:buClr>
              <a:buSzPts val="1400"/>
              <a:buChar char="○"/>
              <a:defRPr/>
            </a:lvl8pPr>
            <a:lvl9pPr marL="4114800" lvl="8" indent="-317500" algn="l">
              <a:lnSpc>
                <a:spcPct val="90000"/>
              </a:lnSpc>
              <a:spcBef>
                <a:spcPts val="1200"/>
              </a:spcBef>
              <a:spcAft>
                <a:spcPts val="1200"/>
              </a:spcAft>
              <a:buClr>
                <a:schemeClr val="lt1"/>
              </a:buClr>
              <a:buSzPts val="1400"/>
              <a:buChar char="■"/>
              <a:defRPr/>
            </a:lvl9pPr>
          </a:lstStyle>
          <a:p>
            <a:endParaRPr/>
          </a:p>
        </p:txBody>
      </p:sp>
      <p:sp>
        <p:nvSpPr>
          <p:cNvPr id="56" name="Google Shape;56;p14"/>
          <p:cNvSpPr txBox="1">
            <a:spLocks noGrp="1"/>
          </p:cNvSpPr>
          <p:nvPr>
            <p:ph type="body" idx="2"/>
          </p:nvPr>
        </p:nvSpPr>
        <p:spPr>
          <a:xfrm>
            <a:off x="381939" y="4622228"/>
            <a:ext cx="1415700" cy="194400"/>
          </a:xfrm>
          <a:prstGeom prst="rect">
            <a:avLst/>
          </a:prstGeom>
          <a:noFill/>
          <a:ln>
            <a:noFill/>
          </a:ln>
        </p:spPr>
        <p:txBody>
          <a:bodyPr spcFirstLastPara="1" wrap="square" lIns="68575" tIns="34275" rIns="68575" bIns="34275" anchor="t" anchorCtr="0">
            <a:noAutofit/>
          </a:bodyPr>
          <a:lstStyle>
            <a:lvl1pPr marL="457200" marR="0" lvl="0" indent="-228600" algn="l">
              <a:lnSpc>
                <a:spcPct val="93333"/>
              </a:lnSpc>
              <a:spcBef>
                <a:spcPts val="100"/>
              </a:spcBef>
              <a:spcAft>
                <a:spcPts val="0"/>
              </a:spcAft>
              <a:buClr>
                <a:schemeClr val="lt1"/>
              </a:buClr>
              <a:buSzPts val="1400"/>
              <a:buFont typeface="Calibri"/>
              <a:buNone/>
              <a:defRPr sz="1400"/>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1200"/>
              </a:spcBef>
              <a:spcAft>
                <a:spcPts val="0"/>
              </a:spcAft>
              <a:buClr>
                <a:schemeClr val="lt1"/>
              </a:buClr>
              <a:buSzPts val="1400"/>
              <a:buChar char="■"/>
              <a:defRPr/>
            </a:lvl3pPr>
            <a:lvl4pPr marL="1828800" lvl="3" indent="-317500" algn="l">
              <a:lnSpc>
                <a:spcPct val="90000"/>
              </a:lnSpc>
              <a:spcBef>
                <a:spcPts val="1200"/>
              </a:spcBef>
              <a:spcAft>
                <a:spcPts val="0"/>
              </a:spcAft>
              <a:buClr>
                <a:schemeClr val="lt1"/>
              </a:buClr>
              <a:buSzPts val="1400"/>
              <a:buChar char="●"/>
              <a:defRPr/>
            </a:lvl4pPr>
            <a:lvl5pPr marL="2286000" lvl="4" indent="-317500" algn="l">
              <a:lnSpc>
                <a:spcPct val="90000"/>
              </a:lnSpc>
              <a:spcBef>
                <a:spcPts val="1200"/>
              </a:spcBef>
              <a:spcAft>
                <a:spcPts val="0"/>
              </a:spcAft>
              <a:buClr>
                <a:schemeClr val="lt1"/>
              </a:buClr>
              <a:buSzPts val="1400"/>
              <a:buChar char="○"/>
              <a:defRPr/>
            </a:lvl5pPr>
            <a:lvl6pPr marL="2743200" lvl="5" indent="-317500" algn="l">
              <a:lnSpc>
                <a:spcPct val="90000"/>
              </a:lnSpc>
              <a:spcBef>
                <a:spcPts val="1200"/>
              </a:spcBef>
              <a:spcAft>
                <a:spcPts val="0"/>
              </a:spcAft>
              <a:buClr>
                <a:schemeClr val="lt1"/>
              </a:buClr>
              <a:buSzPts val="1400"/>
              <a:buChar char="■"/>
              <a:defRPr/>
            </a:lvl6pPr>
            <a:lvl7pPr marL="3200400" lvl="6" indent="-317500" algn="l">
              <a:lnSpc>
                <a:spcPct val="90000"/>
              </a:lnSpc>
              <a:spcBef>
                <a:spcPts val="1200"/>
              </a:spcBef>
              <a:spcAft>
                <a:spcPts val="0"/>
              </a:spcAft>
              <a:buClr>
                <a:schemeClr val="lt1"/>
              </a:buClr>
              <a:buSzPts val="1400"/>
              <a:buChar char="●"/>
              <a:defRPr/>
            </a:lvl7pPr>
            <a:lvl8pPr marL="3657600" lvl="7" indent="-317500" algn="l">
              <a:lnSpc>
                <a:spcPct val="90000"/>
              </a:lnSpc>
              <a:spcBef>
                <a:spcPts val="1200"/>
              </a:spcBef>
              <a:spcAft>
                <a:spcPts val="0"/>
              </a:spcAft>
              <a:buClr>
                <a:schemeClr val="lt1"/>
              </a:buClr>
              <a:buSzPts val="1400"/>
              <a:buChar char="○"/>
              <a:defRPr/>
            </a:lvl8pPr>
            <a:lvl9pPr marL="4114800" lvl="8" indent="-317500" algn="l">
              <a:lnSpc>
                <a:spcPct val="90000"/>
              </a:lnSpc>
              <a:spcBef>
                <a:spcPts val="1200"/>
              </a:spcBef>
              <a:spcAft>
                <a:spcPts val="1200"/>
              </a:spcAft>
              <a:buClr>
                <a:schemeClr val="lt1"/>
              </a:buClr>
              <a:buSzPts val="1400"/>
              <a:buChar char="■"/>
              <a:defRPr/>
            </a:lvl9pPr>
          </a:lstStyle>
          <a:p>
            <a:endParaRPr/>
          </a:p>
        </p:txBody>
      </p:sp>
      <p:sp>
        <p:nvSpPr>
          <p:cNvPr id="57" name="Google Shape;57;p14"/>
          <p:cNvSpPr txBox="1">
            <a:spLocks noGrp="1"/>
          </p:cNvSpPr>
          <p:nvPr>
            <p:ph type="body" idx="3"/>
          </p:nvPr>
        </p:nvSpPr>
        <p:spPr>
          <a:xfrm>
            <a:off x="381842" y="2902937"/>
            <a:ext cx="5142300" cy="316500"/>
          </a:xfrm>
          <a:prstGeom prst="rect">
            <a:avLst/>
          </a:prstGeom>
          <a:noFill/>
          <a:ln>
            <a:noFill/>
          </a:ln>
        </p:spPr>
        <p:txBody>
          <a:bodyPr spcFirstLastPara="1" wrap="square" lIns="68575" tIns="34275" rIns="68575" bIns="34275" anchor="t" anchorCtr="0">
            <a:noAutofit/>
          </a:bodyPr>
          <a:lstStyle>
            <a:lvl1pPr marL="457200" marR="0" lvl="0" indent="-228600" algn="l">
              <a:lnSpc>
                <a:spcPct val="129013"/>
              </a:lnSpc>
              <a:spcBef>
                <a:spcPts val="100"/>
              </a:spcBef>
              <a:spcAft>
                <a:spcPts val="0"/>
              </a:spcAft>
              <a:buClr>
                <a:srgbClr val="282828"/>
              </a:buClr>
              <a:buSzPts val="1400"/>
              <a:buFont typeface="Calibri"/>
              <a:buNone/>
              <a:defRPr sz="1400">
                <a:solidFill>
                  <a:srgbClr val="282828"/>
                </a:solidFill>
              </a:defRPr>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1200"/>
              </a:spcBef>
              <a:spcAft>
                <a:spcPts val="0"/>
              </a:spcAft>
              <a:buClr>
                <a:schemeClr val="lt1"/>
              </a:buClr>
              <a:buSzPts val="1400"/>
              <a:buChar char="■"/>
              <a:defRPr/>
            </a:lvl3pPr>
            <a:lvl4pPr marL="1828800" lvl="3" indent="-317500" algn="l">
              <a:lnSpc>
                <a:spcPct val="90000"/>
              </a:lnSpc>
              <a:spcBef>
                <a:spcPts val="1200"/>
              </a:spcBef>
              <a:spcAft>
                <a:spcPts val="0"/>
              </a:spcAft>
              <a:buClr>
                <a:schemeClr val="lt1"/>
              </a:buClr>
              <a:buSzPts val="1400"/>
              <a:buChar char="●"/>
              <a:defRPr/>
            </a:lvl4pPr>
            <a:lvl5pPr marL="2286000" lvl="4" indent="-317500" algn="l">
              <a:lnSpc>
                <a:spcPct val="90000"/>
              </a:lnSpc>
              <a:spcBef>
                <a:spcPts val="1200"/>
              </a:spcBef>
              <a:spcAft>
                <a:spcPts val="0"/>
              </a:spcAft>
              <a:buClr>
                <a:schemeClr val="lt1"/>
              </a:buClr>
              <a:buSzPts val="1400"/>
              <a:buChar char="○"/>
              <a:defRPr/>
            </a:lvl5pPr>
            <a:lvl6pPr marL="2743200" lvl="5" indent="-317500" algn="l">
              <a:lnSpc>
                <a:spcPct val="90000"/>
              </a:lnSpc>
              <a:spcBef>
                <a:spcPts val="1200"/>
              </a:spcBef>
              <a:spcAft>
                <a:spcPts val="0"/>
              </a:spcAft>
              <a:buClr>
                <a:schemeClr val="lt1"/>
              </a:buClr>
              <a:buSzPts val="1400"/>
              <a:buChar char="■"/>
              <a:defRPr/>
            </a:lvl6pPr>
            <a:lvl7pPr marL="3200400" lvl="6" indent="-317500" algn="l">
              <a:lnSpc>
                <a:spcPct val="90000"/>
              </a:lnSpc>
              <a:spcBef>
                <a:spcPts val="1200"/>
              </a:spcBef>
              <a:spcAft>
                <a:spcPts val="0"/>
              </a:spcAft>
              <a:buClr>
                <a:schemeClr val="lt1"/>
              </a:buClr>
              <a:buSzPts val="1400"/>
              <a:buChar char="●"/>
              <a:defRPr/>
            </a:lvl7pPr>
            <a:lvl8pPr marL="3657600" lvl="7" indent="-317500" algn="l">
              <a:lnSpc>
                <a:spcPct val="90000"/>
              </a:lnSpc>
              <a:spcBef>
                <a:spcPts val="1200"/>
              </a:spcBef>
              <a:spcAft>
                <a:spcPts val="0"/>
              </a:spcAft>
              <a:buClr>
                <a:schemeClr val="lt1"/>
              </a:buClr>
              <a:buSzPts val="1400"/>
              <a:buChar char="○"/>
              <a:defRPr/>
            </a:lvl8pPr>
            <a:lvl9pPr marL="4114800" lvl="8" indent="-317500" algn="l">
              <a:lnSpc>
                <a:spcPct val="90000"/>
              </a:lnSpc>
              <a:spcBef>
                <a:spcPts val="1200"/>
              </a:spcBef>
              <a:spcAft>
                <a:spcPts val="1200"/>
              </a:spcAft>
              <a:buClr>
                <a:schemeClr val="lt1"/>
              </a:buClr>
              <a:buSzPts val="1400"/>
              <a:buChar char="■"/>
              <a:defRPr/>
            </a:lvl9pPr>
          </a:lstStyle>
          <a:p>
            <a:endParaRPr/>
          </a:p>
        </p:txBody>
      </p:sp>
      <p:sp>
        <p:nvSpPr>
          <p:cNvPr id="58" name="Google Shape;58;p14"/>
          <p:cNvSpPr txBox="1">
            <a:spLocks noGrp="1"/>
          </p:cNvSpPr>
          <p:nvPr>
            <p:ph type="body" idx="4"/>
          </p:nvPr>
        </p:nvSpPr>
        <p:spPr>
          <a:xfrm>
            <a:off x="381842" y="2139863"/>
            <a:ext cx="7827900" cy="516000"/>
          </a:xfrm>
          <a:prstGeom prst="rect">
            <a:avLst/>
          </a:prstGeom>
          <a:noFill/>
          <a:ln>
            <a:noFill/>
          </a:ln>
        </p:spPr>
        <p:txBody>
          <a:bodyPr spcFirstLastPara="1" wrap="square" lIns="68575" tIns="34275" rIns="68575" bIns="34275" anchor="ctr" anchorCtr="0">
            <a:noAutofit/>
          </a:bodyPr>
          <a:lstStyle>
            <a:lvl1pPr marL="457200" marR="0" lvl="0" indent="-228600" algn="l">
              <a:lnSpc>
                <a:spcPct val="159961"/>
              </a:lnSpc>
              <a:spcBef>
                <a:spcPts val="0"/>
              </a:spcBef>
              <a:spcAft>
                <a:spcPts val="0"/>
              </a:spcAft>
              <a:buClr>
                <a:schemeClr val="lt1"/>
              </a:buClr>
              <a:buSzPts val="2700"/>
              <a:buFont typeface="Calibri"/>
              <a:buNone/>
              <a:defRPr sz="2700"/>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1200"/>
              </a:spcBef>
              <a:spcAft>
                <a:spcPts val="0"/>
              </a:spcAft>
              <a:buClr>
                <a:schemeClr val="lt1"/>
              </a:buClr>
              <a:buSzPts val="1400"/>
              <a:buChar char="■"/>
              <a:defRPr/>
            </a:lvl3pPr>
            <a:lvl4pPr marL="1828800" lvl="3" indent="-317500" algn="l">
              <a:lnSpc>
                <a:spcPct val="90000"/>
              </a:lnSpc>
              <a:spcBef>
                <a:spcPts val="1200"/>
              </a:spcBef>
              <a:spcAft>
                <a:spcPts val="0"/>
              </a:spcAft>
              <a:buClr>
                <a:schemeClr val="lt1"/>
              </a:buClr>
              <a:buSzPts val="1400"/>
              <a:buChar char="●"/>
              <a:defRPr/>
            </a:lvl4pPr>
            <a:lvl5pPr marL="2286000" lvl="4" indent="-317500" algn="l">
              <a:lnSpc>
                <a:spcPct val="90000"/>
              </a:lnSpc>
              <a:spcBef>
                <a:spcPts val="1200"/>
              </a:spcBef>
              <a:spcAft>
                <a:spcPts val="0"/>
              </a:spcAft>
              <a:buClr>
                <a:schemeClr val="lt1"/>
              </a:buClr>
              <a:buSzPts val="1400"/>
              <a:buChar char="○"/>
              <a:defRPr/>
            </a:lvl5pPr>
            <a:lvl6pPr marL="2743200" lvl="5" indent="-317500" algn="l">
              <a:lnSpc>
                <a:spcPct val="90000"/>
              </a:lnSpc>
              <a:spcBef>
                <a:spcPts val="1200"/>
              </a:spcBef>
              <a:spcAft>
                <a:spcPts val="0"/>
              </a:spcAft>
              <a:buClr>
                <a:schemeClr val="lt1"/>
              </a:buClr>
              <a:buSzPts val="1400"/>
              <a:buChar char="■"/>
              <a:defRPr/>
            </a:lvl6pPr>
            <a:lvl7pPr marL="3200400" lvl="6" indent="-317500" algn="l">
              <a:lnSpc>
                <a:spcPct val="90000"/>
              </a:lnSpc>
              <a:spcBef>
                <a:spcPts val="1200"/>
              </a:spcBef>
              <a:spcAft>
                <a:spcPts val="0"/>
              </a:spcAft>
              <a:buClr>
                <a:schemeClr val="lt1"/>
              </a:buClr>
              <a:buSzPts val="1400"/>
              <a:buChar char="●"/>
              <a:defRPr/>
            </a:lvl7pPr>
            <a:lvl8pPr marL="3657600" lvl="7" indent="-317500" algn="l">
              <a:lnSpc>
                <a:spcPct val="90000"/>
              </a:lnSpc>
              <a:spcBef>
                <a:spcPts val="1200"/>
              </a:spcBef>
              <a:spcAft>
                <a:spcPts val="0"/>
              </a:spcAft>
              <a:buClr>
                <a:schemeClr val="lt1"/>
              </a:buClr>
              <a:buSzPts val="1400"/>
              <a:buChar char="○"/>
              <a:defRPr/>
            </a:lvl8pPr>
            <a:lvl9pPr marL="4114800" lvl="8" indent="-317500" algn="l">
              <a:lnSpc>
                <a:spcPct val="90000"/>
              </a:lnSpc>
              <a:spcBef>
                <a:spcPts val="1200"/>
              </a:spcBef>
              <a:spcAft>
                <a:spcPts val="1200"/>
              </a:spcAft>
              <a:buClr>
                <a:schemeClr val="lt1"/>
              </a:buClr>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9"/>
        <p:cNvGrpSpPr/>
        <p:nvPr/>
      </p:nvGrpSpPr>
      <p:grpSpPr>
        <a:xfrm>
          <a:off x="0" y="0"/>
          <a:ext cx="0" cy="0"/>
          <a:chOff x="0" y="0"/>
          <a:chExt cx="0" cy="0"/>
        </a:xfrm>
      </p:grpSpPr>
      <p:sp>
        <p:nvSpPr>
          <p:cNvPr id="60" name="Google Shape;60;p15"/>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61" name="Google Shape;61;p1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62" name="Google Shape;62;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5" name="Google Shape;65;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6"/>
        <p:cNvGrpSpPr/>
        <p:nvPr/>
      </p:nvGrpSpPr>
      <p:grpSpPr>
        <a:xfrm>
          <a:off x="0" y="0"/>
          <a:ext cx="0" cy="0"/>
          <a:chOff x="0" y="0"/>
          <a:chExt cx="0" cy="0"/>
        </a:xfrm>
      </p:grpSpPr>
      <p:sp>
        <p:nvSpPr>
          <p:cNvPr id="67" name="Google Shape;67;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8" name="Google Shape;68;p1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3" name="Google Shape;73;p1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4" name="Google Shape;74;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7" name="Google Shape;77;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8"/>
        <p:cNvGrpSpPr/>
        <p:nvPr/>
      </p:nvGrpSpPr>
      <p:grpSpPr>
        <a:xfrm>
          <a:off x="0" y="0"/>
          <a:ext cx="0" cy="0"/>
          <a:chOff x="0" y="0"/>
          <a:chExt cx="0" cy="0"/>
        </a:xfrm>
      </p:grpSpPr>
      <p:sp>
        <p:nvSpPr>
          <p:cNvPr id="79" name="Google Shape;79;p2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80" name="Google Shape;80;p2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81" name="Google Shape;81;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2"/>
        <p:cNvGrpSpPr/>
        <p:nvPr/>
      </p:nvGrpSpPr>
      <p:grpSpPr>
        <a:xfrm>
          <a:off x="0" y="0"/>
          <a:ext cx="0" cy="0"/>
          <a:chOff x="0" y="0"/>
          <a:chExt cx="0" cy="0"/>
        </a:xfrm>
      </p:grpSpPr>
      <p:sp>
        <p:nvSpPr>
          <p:cNvPr id="83" name="Google Shape;83;p2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84" name="Google Shape;84;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5"/>
        <p:cNvGrpSpPr/>
        <p:nvPr/>
      </p:nvGrpSpPr>
      <p:grpSpPr>
        <a:xfrm>
          <a:off x="0" y="0"/>
          <a:ext cx="0" cy="0"/>
          <a:chOff x="0" y="0"/>
          <a:chExt cx="0" cy="0"/>
        </a:xfrm>
      </p:grpSpPr>
      <p:sp>
        <p:nvSpPr>
          <p:cNvPr id="86" name="Google Shape;86;p2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2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8" name="Google Shape;88;p2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9" name="Google Shape;89;p2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90" name="Google Shape;90;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1"/>
        <p:cNvGrpSpPr/>
        <p:nvPr/>
      </p:nvGrpSpPr>
      <p:grpSpPr>
        <a:xfrm>
          <a:off x="0" y="0"/>
          <a:ext cx="0" cy="0"/>
          <a:chOff x="0" y="0"/>
          <a:chExt cx="0" cy="0"/>
        </a:xfrm>
      </p:grpSpPr>
      <p:sp>
        <p:nvSpPr>
          <p:cNvPr id="92" name="Google Shape;92;p2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93" name="Google Shape;93;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4"/>
        <p:cNvGrpSpPr/>
        <p:nvPr/>
      </p:nvGrpSpPr>
      <p:grpSpPr>
        <a:xfrm>
          <a:off x="0" y="0"/>
          <a:ext cx="0" cy="0"/>
          <a:chOff x="0" y="0"/>
          <a:chExt cx="0" cy="0"/>
        </a:xfrm>
      </p:grpSpPr>
      <p:sp>
        <p:nvSpPr>
          <p:cNvPr id="95" name="Google Shape;95;p24"/>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6" name="Google Shape;96;p2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97" name="Google Shape;97;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8"/>
        <p:cNvGrpSpPr/>
        <p:nvPr/>
      </p:nvGrpSpPr>
      <p:grpSpPr>
        <a:xfrm>
          <a:off x="0" y="0"/>
          <a:ext cx="0" cy="0"/>
          <a:chOff x="0" y="0"/>
          <a:chExt cx="0" cy="0"/>
        </a:xfrm>
      </p:grpSpPr>
      <p:sp>
        <p:nvSpPr>
          <p:cNvPr id="99" name="Google Shape;99;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Заголовок и объект" type="obj">
  <p:cSld name="OBJECT">
    <p:spTree>
      <p:nvGrpSpPr>
        <p:cNvPr id="1" name="Shape 100"/>
        <p:cNvGrpSpPr/>
        <p:nvPr/>
      </p:nvGrpSpPr>
      <p:grpSpPr>
        <a:xfrm>
          <a:off x="0" y="0"/>
          <a:ext cx="0" cy="0"/>
          <a:chOff x="0" y="0"/>
          <a:chExt cx="0" cy="0"/>
        </a:xfrm>
      </p:grpSpPr>
      <p:sp>
        <p:nvSpPr>
          <p:cNvPr id="101" name="Google Shape;101;p26"/>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lt1"/>
              </a:buClr>
              <a:buSzPts val="1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2" name="Google Shape;102;p26"/>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lt1"/>
              </a:buClr>
              <a:buSzPts val="1400"/>
              <a:buChar char="●"/>
              <a:defRPr/>
            </a:lvl1pPr>
            <a:lvl2pPr marL="914400" lvl="1" indent="-317500" algn="l">
              <a:lnSpc>
                <a:spcPct val="90000"/>
              </a:lnSpc>
              <a:spcBef>
                <a:spcPts val="1200"/>
              </a:spcBef>
              <a:spcAft>
                <a:spcPts val="0"/>
              </a:spcAft>
              <a:buClr>
                <a:schemeClr val="lt1"/>
              </a:buClr>
              <a:buSzPts val="1400"/>
              <a:buChar char="○"/>
              <a:defRPr/>
            </a:lvl2pPr>
            <a:lvl3pPr marL="1371600" lvl="2" indent="-317500" algn="l">
              <a:lnSpc>
                <a:spcPct val="90000"/>
              </a:lnSpc>
              <a:spcBef>
                <a:spcPts val="1200"/>
              </a:spcBef>
              <a:spcAft>
                <a:spcPts val="0"/>
              </a:spcAft>
              <a:buClr>
                <a:schemeClr val="lt1"/>
              </a:buClr>
              <a:buSzPts val="1400"/>
              <a:buChar char="■"/>
              <a:defRPr/>
            </a:lvl3pPr>
            <a:lvl4pPr marL="1828800" lvl="3" indent="-317500" algn="l">
              <a:lnSpc>
                <a:spcPct val="90000"/>
              </a:lnSpc>
              <a:spcBef>
                <a:spcPts val="1200"/>
              </a:spcBef>
              <a:spcAft>
                <a:spcPts val="0"/>
              </a:spcAft>
              <a:buClr>
                <a:schemeClr val="lt1"/>
              </a:buClr>
              <a:buSzPts val="1400"/>
              <a:buChar char="●"/>
              <a:defRPr/>
            </a:lvl4pPr>
            <a:lvl5pPr marL="2286000" lvl="4" indent="-317500" algn="l">
              <a:lnSpc>
                <a:spcPct val="90000"/>
              </a:lnSpc>
              <a:spcBef>
                <a:spcPts val="1200"/>
              </a:spcBef>
              <a:spcAft>
                <a:spcPts val="0"/>
              </a:spcAft>
              <a:buClr>
                <a:schemeClr val="lt1"/>
              </a:buClr>
              <a:buSzPts val="1400"/>
              <a:buChar char="○"/>
              <a:defRPr/>
            </a:lvl5pPr>
            <a:lvl6pPr marL="2743200" lvl="5" indent="-317500" algn="l">
              <a:lnSpc>
                <a:spcPct val="90000"/>
              </a:lnSpc>
              <a:spcBef>
                <a:spcPts val="1200"/>
              </a:spcBef>
              <a:spcAft>
                <a:spcPts val="0"/>
              </a:spcAft>
              <a:buClr>
                <a:schemeClr val="lt1"/>
              </a:buClr>
              <a:buSzPts val="1400"/>
              <a:buChar char="■"/>
              <a:defRPr/>
            </a:lvl6pPr>
            <a:lvl7pPr marL="3200400" lvl="6" indent="-317500" algn="l">
              <a:lnSpc>
                <a:spcPct val="90000"/>
              </a:lnSpc>
              <a:spcBef>
                <a:spcPts val="1200"/>
              </a:spcBef>
              <a:spcAft>
                <a:spcPts val="0"/>
              </a:spcAft>
              <a:buClr>
                <a:schemeClr val="lt1"/>
              </a:buClr>
              <a:buSzPts val="1400"/>
              <a:buChar char="●"/>
              <a:defRPr/>
            </a:lvl7pPr>
            <a:lvl8pPr marL="3657600" lvl="7" indent="-317500" algn="l">
              <a:lnSpc>
                <a:spcPct val="90000"/>
              </a:lnSpc>
              <a:spcBef>
                <a:spcPts val="1200"/>
              </a:spcBef>
              <a:spcAft>
                <a:spcPts val="0"/>
              </a:spcAft>
              <a:buClr>
                <a:schemeClr val="lt1"/>
              </a:buClr>
              <a:buSzPts val="1400"/>
              <a:buChar char="○"/>
              <a:defRPr/>
            </a:lvl8pPr>
            <a:lvl9pPr marL="4114800" lvl="8" indent="-317500" algn="l">
              <a:lnSpc>
                <a:spcPct val="90000"/>
              </a:lnSpc>
              <a:spcBef>
                <a:spcPts val="1200"/>
              </a:spcBef>
              <a:spcAft>
                <a:spcPts val="1200"/>
              </a:spcAft>
              <a:buClr>
                <a:schemeClr val="lt1"/>
              </a:buClr>
              <a:buSzPts val="1400"/>
              <a:buChar char="■"/>
              <a:defRPr/>
            </a:lvl9pPr>
          </a:lstStyle>
          <a:p>
            <a:endParaRPr/>
          </a:p>
        </p:txBody>
      </p:sp>
      <p:sp>
        <p:nvSpPr>
          <p:cNvPr id="103" name="Google Shape;103;p2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 name="Google Shape;104;p2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 name="Google Shape;105;p2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Заголовок и объект" type="obj">
  <p:cSld name="OBJECT">
    <p:spTree>
      <p:nvGrpSpPr>
        <p:cNvPr id="1" name="Shape 112"/>
        <p:cNvGrpSpPr/>
        <p:nvPr/>
      </p:nvGrpSpPr>
      <p:grpSpPr>
        <a:xfrm>
          <a:off x="0" y="0"/>
          <a:ext cx="0" cy="0"/>
          <a:chOff x="0" y="0"/>
          <a:chExt cx="0" cy="0"/>
        </a:xfrm>
      </p:grpSpPr>
      <p:sp>
        <p:nvSpPr>
          <p:cNvPr id="113" name="Google Shape;113;p28"/>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lt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4" name="Google Shape;114;p28"/>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lt1"/>
              </a:buClr>
              <a:buSzPts val="1400"/>
              <a:buChar char="•"/>
              <a:defRPr/>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400"/>
              </a:spcBef>
              <a:spcAft>
                <a:spcPts val="0"/>
              </a:spcAft>
              <a:buClr>
                <a:schemeClr val="lt1"/>
              </a:buClr>
              <a:buSzPts val="1400"/>
              <a:buChar char="•"/>
              <a:defRPr/>
            </a:lvl3pPr>
            <a:lvl4pPr marL="1828800" lvl="3" indent="-317500" algn="l">
              <a:lnSpc>
                <a:spcPct val="90000"/>
              </a:lnSpc>
              <a:spcBef>
                <a:spcPts val="400"/>
              </a:spcBef>
              <a:spcAft>
                <a:spcPts val="0"/>
              </a:spcAft>
              <a:buClr>
                <a:schemeClr val="lt1"/>
              </a:buClr>
              <a:buSzPts val="1400"/>
              <a:buChar char="•"/>
              <a:defRPr/>
            </a:lvl4pPr>
            <a:lvl5pPr marL="2286000" lvl="4" indent="-317500" algn="l">
              <a:lnSpc>
                <a:spcPct val="90000"/>
              </a:lnSpc>
              <a:spcBef>
                <a:spcPts val="400"/>
              </a:spcBef>
              <a:spcAft>
                <a:spcPts val="0"/>
              </a:spcAft>
              <a:buClr>
                <a:schemeClr val="lt1"/>
              </a:buClr>
              <a:buSzPts val="1400"/>
              <a:buChar char="•"/>
              <a:defRPr/>
            </a:lvl5pPr>
            <a:lvl6pPr marL="2743200" lvl="5" indent="-317500" algn="l">
              <a:lnSpc>
                <a:spcPct val="90000"/>
              </a:lnSpc>
              <a:spcBef>
                <a:spcPts val="400"/>
              </a:spcBef>
              <a:spcAft>
                <a:spcPts val="0"/>
              </a:spcAft>
              <a:buClr>
                <a:schemeClr val="lt1"/>
              </a:buClr>
              <a:buSzPts val="1400"/>
              <a:buChar char="•"/>
              <a:defRPr/>
            </a:lvl6pPr>
            <a:lvl7pPr marL="3200400" lvl="6" indent="-317500" algn="l">
              <a:lnSpc>
                <a:spcPct val="90000"/>
              </a:lnSpc>
              <a:spcBef>
                <a:spcPts val="400"/>
              </a:spcBef>
              <a:spcAft>
                <a:spcPts val="0"/>
              </a:spcAft>
              <a:buClr>
                <a:schemeClr val="lt1"/>
              </a:buClr>
              <a:buSzPts val="1400"/>
              <a:buChar char="•"/>
              <a:defRPr/>
            </a:lvl7pPr>
            <a:lvl8pPr marL="3657600" lvl="7" indent="-317500" algn="l">
              <a:lnSpc>
                <a:spcPct val="90000"/>
              </a:lnSpc>
              <a:spcBef>
                <a:spcPts val="400"/>
              </a:spcBef>
              <a:spcAft>
                <a:spcPts val="0"/>
              </a:spcAft>
              <a:buClr>
                <a:schemeClr val="lt1"/>
              </a:buClr>
              <a:buSzPts val="1400"/>
              <a:buChar char="•"/>
              <a:defRPr/>
            </a:lvl8pPr>
            <a:lvl9pPr marL="4114800" lvl="8" indent="-317500" algn="l">
              <a:lnSpc>
                <a:spcPct val="90000"/>
              </a:lnSpc>
              <a:spcBef>
                <a:spcPts val="400"/>
              </a:spcBef>
              <a:spcAft>
                <a:spcPts val="0"/>
              </a:spcAft>
              <a:buClr>
                <a:schemeClr val="lt1"/>
              </a:buClr>
              <a:buSzPts val="1400"/>
              <a:buChar char="•"/>
              <a:defRPr/>
            </a:lvl9pPr>
          </a:lstStyle>
          <a:p>
            <a:endParaRPr/>
          </a:p>
        </p:txBody>
      </p:sp>
      <p:sp>
        <p:nvSpPr>
          <p:cNvPr id="115" name="Google Shape;115;p2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6" name="Google Shape;116;p2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7" name="Google Shape;117;p2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_ТС заголовок в 4 строки">
  <p:cSld name="2_ТС заголовок в 4 строки">
    <p:spTree>
      <p:nvGrpSpPr>
        <p:cNvPr id="1" name="Shape 118"/>
        <p:cNvGrpSpPr/>
        <p:nvPr/>
      </p:nvGrpSpPr>
      <p:grpSpPr>
        <a:xfrm>
          <a:off x="0" y="0"/>
          <a:ext cx="0" cy="0"/>
          <a:chOff x="0" y="0"/>
          <a:chExt cx="0" cy="0"/>
        </a:xfrm>
      </p:grpSpPr>
      <p:sp>
        <p:nvSpPr>
          <p:cNvPr id="119" name="Google Shape;119;p29"/>
          <p:cNvSpPr txBox="1">
            <a:spLocks noGrp="1"/>
          </p:cNvSpPr>
          <p:nvPr>
            <p:ph type="body" idx="1"/>
          </p:nvPr>
        </p:nvSpPr>
        <p:spPr>
          <a:xfrm>
            <a:off x="7264582" y="4621631"/>
            <a:ext cx="1428000" cy="196200"/>
          </a:xfrm>
          <a:prstGeom prst="rect">
            <a:avLst/>
          </a:prstGeom>
          <a:noFill/>
          <a:ln>
            <a:noFill/>
          </a:ln>
        </p:spPr>
        <p:txBody>
          <a:bodyPr spcFirstLastPara="1" wrap="square" lIns="0" tIns="0" rIns="0" bIns="0" anchor="t" anchorCtr="0">
            <a:noAutofit/>
          </a:bodyPr>
          <a:lstStyle>
            <a:lvl1pPr marL="457200" marR="0" lvl="0" indent="-228600" algn="r">
              <a:lnSpc>
                <a:spcPct val="118000"/>
              </a:lnSpc>
              <a:spcBef>
                <a:spcPts val="1100"/>
              </a:spcBef>
              <a:spcAft>
                <a:spcPts val="0"/>
              </a:spcAft>
              <a:buClr>
                <a:schemeClr val="lt1"/>
              </a:buClr>
              <a:buSzPts val="1000"/>
              <a:buFont typeface="Noto Sans Symbols"/>
              <a:buNone/>
              <a:defRPr sz="1000"/>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400"/>
              </a:spcBef>
              <a:spcAft>
                <a:spcPts val="0"/>
              </a:spcAft>
              <a:buClr>
                <a:schemeClr val="lt1"/>
              </a:buClr>
              <a:buSzPts val="1400"/>
              <a:buChar char="•"/>
              <a:defRPr/>
            </a:lvl3pPr>
            <a:lvl4pPr marL="1828800" lvl="3" indent="-317500" algn="l">
              <a:lnSpc>
                <a:spcPct val="90000"/>
              </a:lnSpc>
              <a:spcBef>
                <a:spcPts val="400"/>
              </a:spcBef>
              <a:spcAft>
                <a:spcPts val="0"/>
              </a:spcAft>
              <a:buClr>
                <a:schemeClr val="lt1"/>
              </a:buClr>
              <a:buSzPts val="1400"/>
              <a:buChar char="•"/>
              <a:defRPr/>
            </a:lvl4pPr>
            <a:lvl5pPr marL="2286000" lvl="4" indent="-317500" algn="l">
              <a:lnSpc>
                <a:spcPct val="90000"/>
              </a:lnSpc>
              <a:spcBef>
                <a:spcPts val="400"/>
              </a:spcBef>
              <a:spcAft>
                <a:spcPts val="0"/>
              </a:spcAft>
              <a:buClr>
                <a:schemeClr val="lt1"/>
              </a:buClr>
              <a:buSzPts val="1400"/>
              <a:buChar char="•"/>
              <a:defRPr/>
            </a:lvl5pPr>
            <a:lvl6pPr marL="2743200" lvl="5" indent="-317500" algn="l">
              <a:lnSpc>
                <a:spcPct val="90000"/>
              </a:lnSpc>
              <a:spcBef>
                <a:spcPts val="400"/>
              </a:spcBef>
              <a:spcAft>
                <a:spcPts val="0"/>
              </a:spcAft>
              <a:buClr>
                <a:schemeClr val="lt1"/>
              </a:buClr>
              <a:buSzPts val="1400"/>
              <a:buChar char="•"/>
              <a:defRPr/>
            </a:lvl6pPr>
            <a:lvl7pPr marL="3200400" lvl="6" indent="-317500" algn="l">
              <a:lnSpc>
                <a:spcPct val="90000"/>
              </a:lnSpc>
              <a:spcBef>
                <a:spcPts val="400"/>
              </a:spcBef>
              <a:spcAft>
                <a:spcPts val="0"/>
              </a:spcAft>
              <a:buClr>
                <a:schemeClr val="lt1"/>
              </a:buClr>
              <a:buSzPts val="1400"/>
              <a:buChar char="•"/>
              <a:defRPr/>
            </a:lvl7pPr>
            <a:lvl8pPr marL="3657600" lvl="7" indent="-317500" algn="l">
              <a:lnSpc>
                <a:spcPct val="90000"/>
              </a:lnSpc>
              <a:spcBef>
                <a:spcPts val="400"/>
              </a:spcBef>
              <a:spcAft>
                <a:spcPts val="0"/>
              </a:spcAft>
              <a:buClr>
                <a:schemeClr val="lt1"/>
              </a:buClr>
              <a:buSzPts val="1400"/>
              <a:buChar char="•"/>
              <a:defRPr/>
            </a:lvl8pPr>
            <a:lvl9pPr marL="4114800" lvl="8" indent="-317500" algn="l">
              <a:lnSpc>
                <a:spcPct val="90000"/>
              </a:lnSpc>
              <a:spcBef>
                <a:spcPts val="400"/>
              </a:spcBef>
              <a:spcAft>
                <a:spcPts val="0"/>
              </a:spcAft>
              <a:buClr>
                <a:schemeClr val="lt1"/>
              </a:buClr>
              <a:buSzPts val="1400"/>
              <a:buChar char="•"/>
              <a:defRPr/>
            </a:lvl9pPr>
          </a:lstStyle>
          <a:p>
            <a:endParaRPr/>
          </a:p>
        </p:txBody>
      </p:sp>
      <p:sp>
        <p:nvSpPr>
          <p:cNvPr id="120" name="Google Shape;120;p29"/>
          <p:cNvSpPr txBox="1">
            <a:spLocks noGrp="1"/>
          </p:cNvSpPr>
          <p:nvPr>
            <p:ph type="body" idx="2"/>
          </p:nvPr>
        </p:nvSpPr>
        <p:spPr>
          <a:xfrm>
            <a:off x="381939" y="4622228"/>
            <a:ext cx="1415700" cy="194400"/>
          </a:xfrm>
          <a:prstGeom prst="rect">
            <a:avLst/>
          </a:prstGeom>
          <a:noFill/>
          <a:ln>
            <a:noFill/>
          </a:ln>
        </p:spPr>
        <p:txBody>
          <a:bodyPr spcFirstLastPara="1" wrap="square" lIns="68575" tIns="34275" rIns="68575" bIns="34275" anchor="t" anchorCtr="0">
            <a:noAutofit/>
          </a:bodyPr>
          <a:lstStyle>
            <a:lvl1pPr marL="457200" marR="0" lvl="0" indent="-228600" algn="l">
              <a:lnSpc>
                <a:spcPct val="93333"/>
              </a:lnSpc>
              <a:spcBef>
                <a:spcPts val="100"/>
              </a:spcBef>
              <a:spcAft>
                <a:spcPts val="0"/>
              </a:spcAft>
              <a:buClr>
                <a:schemeClr val="lt1"/>
              </a:buClr>
              <a:buSzPts val="1400"/>
              <a:buFont typeface="Calibri"/>
              <a:buNone/>
              <a:defRPr sz="1400"/>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400"/>
              </a:spcBef>
              <a:spcAft>
                <a:spcPts val="0"/>
              </a:spcAft>
              <a:buClr>
                <a:schemeClr val="lt1"/>
              </a:buClr>
              <a:buSzPts val="1400"/>
              <a:buChar char="•"/>
              <a:defRPr/>
            </a:lvl3pPr>
            <a:lvl4pPr marL="1828800" lvl="3" indent="-317500" algn="l">
              <a:lnSpc>
                <a:spcPct val="90000"/>
              </a:lnSpc>
              <a:spcBef>
                <a:spcPts val="400"/>
              </a:spcBef>
              <a:spcAft>
                <a:spcPts val="0"/>
              </a:spcAft>
              <a:buClr>
                <a:schemeClr val="lt1"/>
              </a:buClr>
              <a:buSzPts val="1400"/>
              <a:buChar char="•"/>
              <a:defRPr/>
            </a:lvl4pPr>
            <a:lvl5pPr marL="2286000" lvl="4" indent="-317500" algn="l">
              <a:lnSpc>
                <a:spcPct val="90000"/>
              </a:lnSpc>
              <a:spcBef>
                <a:spcPts val="400"/>
              </a:spcBef>
              <a:spcAft>
                <a:spcPts val="0"/>
              </a:spcAft>
              <a:buClr>
                <a:schemeClr val="lt1"/>
              </a:buClr>
              <a:buSzPts val="1400"/>
              <a:buChar char="•"/>
              <a:defRPr/>
            </a:lvl5pPr>
            <a:lvl6pPr marL="2743200" lvl="5" indent="-317500" algn="l">
              <a:lnSpc>
                <a:spcPct val="90000"/>
              </a:lnSpc>
              <a:spcBef>
                <a:spcPts val="400"/>
              </a:spcBef>
              <a:spcAft>
                <a:spcPts val="0"/>
              </a:spcAft>
              <a:buClr>
                <a:schemeClr val="lt1"/>
              </a:buClr>
              <a:buSzPts val="1400"/>
              <a:buChar char="•"/>
              <a:defRPr/>
            </a:lvl6pPr>
            <a:lvl7pPr marL="3200400" lvl="6" indent="-317500" algn="l">
              <a:lnSpc>
                <a:spcPct val="90000"/>
              </a:lnSpc>
              <a:spcBef>
                <a:spcPts val="400"/>
              </a:spcBef>
              <a:spcAft>
                <a:spcPts val="0"/>
              </a:spcAft>
              <a:buClr>
                <a:schemeClr val="lt1"/>
              </a:buClr>
              <a:buSzPts val="1400"/>
              <a:buChar char="•"/>
              <a:defRPr/>
            </a:lvl7pPr>
            <a:lvl8pPr marL="3657600" lvl="7" indent="-317500" algn="l">
              <a:lnSpc>
                <a:spcPct val="90000"/>
              </a:lnSpc>
              <a:spcBef>
                <a:spcPts val="400"/>
              </a:spcBef>
              <a:spcAft>
                <a:spcPts val="0"/>
              </a:spcAft>
              <a:buClr>
                <a:schemeClr val="lt1"/>
              </a:buClr>
              <a:buSzPts val="1400"/>
              <a:buChar char="•"/>
              <a:defRPr/>
            </a:lvl8pPr>
            <a:lvl9pPr marL="4114800" lvl="8" indent="-317500" algn="l">
              <a:lnSpc>
                <a:spcPct val="90000"/>
              </a:lnSpc>
              <a:spcBef>
                <a:spcPts val="400"/>
              </a:spcBef>
              <a:spcAft>
                <a:spcPts val="0"/>
              </a:spcAft>
              <a:buClr>
                <a:schemeClr val="lt1"/>
              </a:buClr>
              <a:buSzPts val="1400"/>
              <a:buChar char="•"/>
              <a:defRPr/>
            </a:lvl9pPr>
          </a:lstStyle>
          <a:p>
            <a:endParaRPr/>
          </a:p>
        </p:txBody>
      </p:sp>
      <p:sp>
        <p:nvSpPr>
          <p:cNvPr id="121" name="Google Shape;121;p29"/>
          <p:cNvSpPr txBox="1">
            <a:spLocks noGrp="1"/>
          </p:cNvSpPr>
          <p:nvPr>
            <p:ph type="body" idx="3"/>
          </p:nvPr>
        </p:nvSpPr>
        <p:spPr>
          <a:xfrm>
            <a:off x="381842" y="2902937"/>
            <a:ext cx="5142300" cy="316500"/>
          </a:xfrm>
          <a:prstGeom prst="rect">
            <a:avLst/>
          </a:prstGeom>
          <a:noFill/>
          <a:ln>
            <a:noFill/>
          </a:ln>
        </p:spPr>
        <p:txBody>
          <a:bodyPr spcFirstLastPara="1" wrap="square" lIns="68575" tIns="34275" rIns="68575" bIns="34275" anchor="t" anchorCtr="0">
            <a:noAutofit/>
          </a:bodyPr>
          <a:lstStyle>
            <a:lvl1pPr marL="457200" marR="0" lvl="0" indent="-228600" algn="l">
              <a:lnSpc>
                <a:spcPct val="129013"/>
              </a:lnSpc>
              <a:spcBef>
                <a:spcPts val="100"/>
              </a:spcBef>
              <a:spcAft>
                <a:spcPts val="0"/>
              </a:spcAft>
              <a:buClr>
                <a:srgbClr val="282828"/>
              </a:buClr>
              <a:buSzPts val="1400"/>
              <a:buFont typeface="Calibri"/>
              <a:buNone/>
              <a:defRPr sz="1400">
                <a:solidFill>
                  <a:srgbClr val="282828"/>
                </a:solidFill>
              </a:defRPr>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400"/>
              </a:spcBef>
              <a:spcAft>
                <a:spcPts val="0"/>
              </a:spcAft>
              <a:buClr>
                <a:schemeClr val="lt1"/>
              </a:buClr>
              <a:buSzPts val="1400"/>
              <a:buChar char="•"/>
              <a:defRPr/>
            </a:lvl3pPr>
            <a:lvl4pPr marL="1828800" lvl="3" indent="-317500" algn="l">
              <a:lnSpc>
                <a:spcPct val="90000"/>
              </a:lnSpc>
              <a:spcBef>
                <a:spcPts val="400"/>
              </a:spcBef>
              <a:spcAft>
                <a:spcPts val="0"/>
              </a:spcAft>
              <a:buClr>
                <a:schemeClr val="lt1"/>
              </a:buClr>
              <a:buSzPts val="1400"/>
              <a:buChar char="•"/>
              <a:defRPr/>
            </a:lvl4pPr>
            <a:lvl5pPr marL="2286000" lvl="4" indent="-317500" algn="l">
              <a:lnSpc>
                <a:spcPct val="90000"/>
              </a:lnSpc>
              <a:spcBef>
                <a:spcPts val="400"/>
              </a:spcBef>
              <a:spcAft>
                <a:spcPts val="0"/>
              </a:spcAft>
              <a:buClr>
                <a:schemeClr val="lt1"/>
              </a:buClr>
              <a:buSzPts val="1400"/>
              <a:buChar char="•"/>
              <a:defRPr/>
            </a:lvl5pPr>
            <a:lvl6pPr marL="2743200" lvl="5" indent="-317500" algn="l">
              <a:lnSpc>
                <a:spcPct val="90000"/>
              </a:lnSpc>
              <a:spcBef>
                <a:spcPts val="400"/>
              </a:spcBef>
              <a:spcAft>
                <a:spcPts val="0"/>
              </a:spcAft>
              <a:buClr>
                <a:schemeClr val="lt1"/>
              </a:buClr>
              <a:buSzPts val="1400"/>
              <a:buChar char="•"/>
              <a:defRPr/>
            </a:lvl6pPr>
            <a:lvl7pPr marL="3200400" lvl="6" indent="-317500" algn="l">
              <a:lnSpc>
                <a:spcPct val="90000"/>
              </a:lnSpc>
              <a:spcBef>
                <a:spcPts val="400"/>
              </a:spcBef>
              <a:spcAft>
                <a:spcPts val="0"/>
              </a:spcAft>
              <a:buClr>
                <a:schemeClr val="lt1"/>
              </a:buClr>
              <a:buSzPts val="1400"/>
              <a:buChar char="•"/>
              <a:defRPr/>
            </a:lvl7pPr>
            <a:lvl8pPr marL="3657600" lvl="7" indent="-317500" algn="l">
              <a:lnSpc>
                <a:spcPct val="90000"/>
              </a:lnSpc>
              <a:spcBef>
                <a:spcPts val="400"/>
              </a:spcBef>
              <a:spcAft>
                <a:spcPts val="0"/>
              </a:spcAft>
              <a:buClr>
                <a:schemeClr val="lt1"/>
              </a:buClr>
              <a:buSzPts val="1400"/>
              <a:buChar char="•"/>
              <a:defRPr/>
            </a:lvl8pPr>
            <a:lvl9pPr marL="4114800" lvl="8" indent="-317500" algn="l">
              <a:lnSpc>
                <a:spcPct val="90000"/>
              </a:lnSpc>
              <a:spcBef>
                <a:spcPts val="400"/>
              </a:spcBef>
              <a:spcAft>
                <a:spcPts val="0"/>
              </a:spcAft>
              <a:buClr>
                <a:schemeClr val="lt1"/>
              </a:buClr>
              <a:buSzPts val="1400"/>
              <a:buChar char="•"/>
              <a:defRPr/>
            </a:lvl9pPr>
          </a:lstStyle>
          <a:p>
            <a:endParaRPr/>
          </a:p>
        </p:txBody>
      </p:sp>
      <p:sp>
        <p:nvSpPr>
          <p:cNvPr id="122" name="Google Shape;122;p29"/>
          <p:cNvSpPr txBox="1">
            <a:spLocks noGrp="1"/>
          </p:cNvSpPr>
          <p:nvPr>
            <p:ph type="body" idx="4"/>
          </p:nvPr>
        </p:nvSpPr>
        <p:spPr>
          <a:xfrm>
            <a:off x="381842" y="2139863"/>
            <a:ext cx="7827900" cy="516000"/>
          </a:xfrm>
          <a:prstGeom prst="rect">
            <a:avLst/>
          </a:prstGeom>
          <a:noFill/>
          <a:ln>
            <a:noFill/>
          </a:ln>
        </p:spPr>
        <p:txBody>
          <a:bodyPr spcFirstLastPara="1" wrap="square" lIns="68575" tIns="34275" rIns="68575" bIns="34275" anchor="ctr" anchorCtr="0">
            <a:noAutofit/>
          </a:bodyPr>
          <a:lstStyle>
            <a:lvl1pPr marL="457200" marR="0" lvl="0" indent="-228600" algn="l">
              <a:lnSpc>
                <a:spcPct val="159961"/>
              </a:lnSpc>
              <a:spcBef>
                <a:spcPts val="0"/>
              </a:spcBef>
              <a:spcAft>
                <a:spcPts val="0"/>
              </a:spcAft>
              <a:buClr>
                <a:schemeClr val="lt1"/>
              </a:buClr>
              <a:buSzPts val="2700"/>
              <a:buFont typeface="Calibri"/>
              <a:buNone/>
              <a:defRPr sz="2700"/>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400"/>
              </a:spcBef>
              <a:spcAft>
                <a:spcPts val="0"/>
              </a:spcAft>
              <a:buClr>
                <a:schemeClr val="lt1"/>
              </a:buClr>
              <a:buSzPts val="1400"/>
              <a:buChar char="•"/>
              <a:defRPr/>
            </a:lvl3pPr>
            <a:lvl4pPr marL="1828800" lvl="3" indent="-317500" algn="l">
              <a:lnSpc>
                <a:spcPct val="90000"/>
              </a:lnSpc>
              <a:spcBef>
                <a:spcPts val="400"/>
              </a:spcBef>
              <a:spcAft>
                <a:spcPts val="0"/>
              </a:spcAft>
              <a:buClr>
                <a:schemeClr val="lt1"/>
              </a:buClr>
              <a:buSzPts val="1400"/>
              <a:buChar char="•"/>
              <a:defRPr/>
            </a:lvl4pPr>
            <a:lvl5pPr marL="2286000" lvl="4" indent="-317500" algn="l">
              <a:lnSpc>
                <a:spcPct val="90000"/>
              </a:lnSpc>
              <a:spcBef>
                <a:spcPts val="400"/>
              </a:spcBef>
              <a:spcAft>
                <a:spcPts val="0"/>
              </a:spcAft>
              <a:buClr>
                <a:schemeClr val="lt1"/>
              </a:buClr>
              <a:buSzPts val="1400"/>
              <a:buChar char="•"/>
              <a:defRPr/>
            </a:lvl5pPr>
            <a:lvl6pPr marL="2743200" lvl="5" indent="-317500" algn="l">
              <a:lnSpc>
                <a:spcPct val="90000"/>
              </a:lnSpc>
              <a:spcBef>
                <a:spcPts val="400"/>
              </a:spcBef>
              <a:spcAft>
                <a:spcPts val="0"/>
              </a:spcAft>
              <a:buClr>
                <a:schemeClr val="lt1"/>
              </a:buClr>
              <a:buSzPts val="1400"/>
              <a:buChar char="•"/>
              <a:defRPr/>
            </a:lvl6pPr>
            <a:lvl7pPr marL="3200400" lvl="6" indent="-317500" algn="l">
              <a:lnSpc>
                <a:spcPct val="90000"/>
              </a:lnSpc>
              <a:spcBef>
                <a:spcPts val="400"/>
              </a:spcBef>
              <a:spcAft>
                <a:spcPts val="0"/>
              </a:spcAft>
              <a:buClr>
                <a:schemeClr val="lt1"/>
              </a:buClr>
              <a:buSzPts val="1400"/>
              <a:buChar char="•"/>
              <a:defRPr/>
            </a:lvl7pPr>
            <a:lvl8pPr marL="3657600" lvl="7" indent="-317500" algn="l">
              <a:lnSpc>
                <a:spcPct val="90000"/>
              </a:lnSpc>
              <a:spcBef>
                <a:spcPts val="400"/>
              </a:spcBef>
              <a:spcAft>
                <a:spcPts val="0"/>
              </a:spcAft>
              <a:buClr>
                <a:schemeClr val="lt1"/>
              </a:buClr>
              <a:buSzPts val="1400"/>
              <a:buChar char="•"/>
              <a:defRPr/>
            </a:lvl8pPr>
            <a:lvl9pPr marL="4114800" lvl="8" indent="-317500" algn="l">
              <a:lnSpc>
                <a:spcPct val="90000"/>
              </a:lnSpc>
              <a:spcBef>
                <a:spcPts val="400"/>
              </a:spcBef>
              <a:spcAft>
                <a:spcPts val="0"/>
              </a:spcAft>
              <a:buClr>
                <a:schemeClr val="lt1"/>
              </a:buClr>
              <a:buSzPts val="14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Заголовок раздела" type="secHead">
  <p:cSld name="SECTION_HEADER">
    <p:spTree>
      <p:nvGrpSpPr>
        <p:cNvPr id="1" name="Shape 129"/>
        <p:cNvGrpSpPr/>
        <p:nvPr/>
      </p:nvGrpSpPr>
      <p:grpSpPr>
        <a:xfrm>
          <a:off x="0" y="0"/>
          <a:ext cx="0" cy="0"/>
          <a:chOff x="0" y="0"/>
          <a:chExt cx="0" cy="0"/>
        </a:xfrm>
      </p:grpSpPr>
      <p:sp>
        <p:nvSpPr>
          <p:cNvPr id="130" name="Google Shape;130;p31"/>
          <p:cNvSpPr txBox="1">
            <a:spLocks noGrp="1"/>
          </p:cNvSpPr>
          <p:nvPr>
            <p:ph type="title"/>
          </p:nvPr>
        </p:nvSpPr>
        <p:spPr>
          <a:xfrm>
            <a:off x="623888" y="1282303"/>
            <a:ext cx="7886700" cy="21396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lt1"/>
              </a:buClr>
              <a:buSzPts val="4500"/>
              <a:buFont typeface="Calibri"/>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1" name="Google Shape;131;p31"/>
          <p:cNvSpPr txBox="1">
            <a:spLocks noGrp="1"/>
          </p:cNvSpPr>
          <p:nvPr>
            <p:ph type="body" idx="1"/>
          </p:nvPr>
        </p:nvSpPr>
        <p:spPr>
          <a:xfrm>
            <a:off x="623888" y="3442097"/>
            <a:ext cx="7886700" cy="11253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lt1"/>
              </a:buClr>
              <a:buSzPts val="1800"/>
              <a:buNone/>
              <a:defRPr sz="1800">
                <a:solidFill>
                  <a:schemeClr val="lt1"/>
                </a:solidFill>
              </a:defRPr>
            </a:lvl1pPr>
            <a:lvl2pPr marL="914400" lvl="1" indent="-228600" algn="l">
              <a:lnSpc>
                <a:spcPct val="90000"/>
              </a:lnSpc>
              <a:spcBef>
                <a:spcPts val="400"/>
              </a:spcBef>
              <a:spcAft>
                <a:spcPts val="0"/>
              </a:spcAft>
              <a:buClr>
                <a:schemeClr val="lt1"/>
              </a:buClr>
              <a:buSzPts val="1500"/>
              <a:buNone/>
              <a:defRPr sz="1500">
                <a:solidFill>
                  <a:schemeClr val="lt1"/>
                </a:solidFill>
              </a:defRPr>
            </a:lvl2pPr>
            <a:lvl3pPr marL="1371600" lvl="2" indent="-228600" algn="l">
              <a:lnSpc>
                <a:spcPct val="90000"/>
              </a:lnSpc>
              <a:spcBef>
                <a:spcPts val="400"/>
              </a:spcBef>
              <a:spcAft>
                <a:spcPts val="0"/>
              </a:spcAft>
              <a:buClr>
                <a:schemeClr val="lt1"/>
              </a:buClr>
              <a:buSzPts val="1400"/>
              <a:buNone/>
              <a:defRPr sz="1400">
                <a:solidFill>
                  <a:schemeClr val="lt1"/>
                </a:solidFill>
              </a:defRPr>
            </a:lvl3pPr>
            <a:lvl4pPr marL="1828800" lvl="3" indent="-228600" algn="l">
              <a:lnSpc>
                <a:spcPct val="90000"/>
              </a:lnSpc>
              <a:spcBef>
                <a:spcPts val="400"/>
              </a:spcBef>
              <a:spcAft>
                <a:spcPts val="0"/>
              </a:spcAft>
              <a:buClr>
                <a:schemeClr val="lt1"/>
              </a:buClr>
              <a:buSzPts val="1200"/>
              <a:buNone/>
              <a:defRPr sz="1200">
                <a:solidFill>
                  <a:schemeClr val="lt1"/>
                </a:solidFill>
              </a:defRPr>
            </a:lvl4pPr>
            <a:lvl5pPr marL="2286000" lvl="4" indent="-228600" algn="l">
              <a:lnSpc>
                <a:spcPct val="90000"/>
              </a:lnSpc>
              <a:spcBef>
                <a:spcPts val="400"/>
              </a:spcBef>
              <a:spcAft>
                <a:spcPts val="0"/>
              </a:spcAft>
              <a:buClr>
                <a:schemeClr val="lt1"/>
              </a:buClr>
              <a:buSzPts val="1200"/>
              <a:buNone/>
              <a:defRPr sz="1200">
                <a:solidFill>
                  <a:schemeClr val="lt1"/>
                </a:solidFill>
              </a:defRPr>
            </a:lvl5pPr>
            <a:lvl6pPr marL="2743200" lvl="5" indent="-228600" algn="l">
              <a:lnSpc>
                <a:spcPct val="90000"/>
              </a:lnSpc>
              <a:spcBef>
                <a:spcPts val="400"/>
              </a:spcBef>
              <a:spcAft>
                <a:spcPts val="0"/>
              </a:spcAft>
              <a:buClr>
                <a:schemeClr val="lt1"/>
              </a:buClr>
              <a:buSzPts val="1200"/>
              <a:buNone/>
              <a:defRPr sz="1200">
                <a:solidFill>
                  <a:schemeClr val="lt1"/>
                </a:solidFill>
              </a:defRPr>
            </a:lvl6pPr>
            <a:lvl7pPr marL="3200400" lvl="6" indent="-228600" algn="l">
              <a:lnSpc>
                <a:spcPct val="90000"/>
              </a:lnSpc>
              <a:spcBef>
                <a:spcPts val="400"/>
              </a:spcBef>
              <a:spcAft>
                <a:spcPts val="0"/>
              </a:spcAft>
              <a:buClr>
                <a:schemeClr val="lt1"/>
              </a:buClr>
              <a:buSzPts val="1200"/>
              <a:buNone/>
              <a:defRPr sz="1200">
                <a:solidFill>
                  <a:schemeClr val="lt1"/>
                </a:solidFill>
              </a:defRPr>
            </a:lvl7pPr>
            <a:lvl8pPr marL="3657600" lvl="7" indent="-228600" algn="l">
              <a:lnSpc>
                <a:spcPct val="90000"/>
              </a:lnSpc>
              <a:spcBef>
                <a:spcPts val="400"/>
              </a:spcBef>
              <a:spcAft>
                <a:spcPts val="0"/>
              </a:spcAft>
              <a:buClr>
                <a:schemeClr val="lt1"/>
              </a:buClr>
              <a:buSzPts val="1200"/>
              <a:buNone/>
              <a:defRPr sz="1200">
                <a:solidFill>
                  <a:schemeClr val="lt1"/>
                </a:solidFill>
              </a:defRPr>
            </a:lvl8pPr>
            <a:lvl9pPr marL="4114800" lvl="8" indent="-228600" algn="l">
              <a:lnSpc>
                <a:spcPct val="90000"/>
              </a:lnSpc>
              <a:spcBef>
                <a:spcPts val="400"/>
              </a:spcBef>
              <a:spcAft>
                <a:spcPts val="0"/>
              </a:spcAft>
              <a:buClr>
                <a:schemeClr val="lt1"/>
              </a:buClr>
              <a:buSzPts val="1200"/>
              <a:buNone/>
              <a:defRPr sz="1200">
                <a:solidFill>
                  <a:schemeClr val="lt1"/>
                </a:solidFill>
              </a:defRPr>
            </a:lvl9pPr>
          </a:lstStyle>
          <a:p>
            <a:endParaRPr/>
          </a:p>
        </p:txBody>
      </p:sp>
      <p:sp>
        <p:nvSpPr>
          <p:cNvPr id="132" name="Google Shape;132;p3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3" name="Google Shape;133;p3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4" name="Google Shape;134;p3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Два объекта" type="twoObj">
  <p:cSld name="TWO_OBJECTS">
    <p:spTree>
      <p:nvGrpSpPr>
        <p:cNvPr id="1" name="Shape 135"/>
        <p:cNvGrpSpPr/>
        <p:nvPr/>
      </p:nvGrpSpPr>
      <p:grpSpPr>
        <a:xfrm>
          <a:off x="0" y="0"/>
          <a:ext cx="0" cy="0"/>
          <a:chOff x="0" y="0"/>
          <a:chExt cx="0" cy="0"/>
        </a:xfrm>
      </p:grpSpPr>
      <p:sp>
        <p:nvSpPr>
          <p:cNvPr id="136" name="Google Shape;136;p32"/>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lt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7" name="Google Shape;137;p32"/>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lt1"/>
              </a:buClr>
              <a:buSzPts val="1400"/>
              <a:buChar char="•"/>
              <a:defRPr/>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400"/>
              </a:spcBef>
              <a:spcAft>
                <a:spcPts val="0"/>
              </a:spcAft>
              <a:buClr>
                <a:schemeClr val="lt1"/>
              </a:buClr>
              <a:buSzPts val="1400"/>
              <a:buChar char="•"/>
              <a:defRPr/>
            </a:lvl3pPr>
            <a:lvl4pPr marL="1828800" lvl="3" indent="-317500" algn="l">
              <a:lnSpc>
                <a:spcPct val="90000"/>
              </a:lnSpc>
              <a:spcBef>
                <a:spcPts val="400"/>
              </a:spcBef>
              <a:spcAft>
                <a:spcPts val="0"/>
              </a:spcAft>
              <a:buClr>
                <a:schemeClr val="lt1"/>
              </a:buClr>
              <a:buSzPts val="1400"/>
              <a:buChar char="•"/>
              <a:defRPr/>
            </a:lvl4pPr>
            <a:lvl5pPr marL="2286000" lvl="4" indent="-317500" algn="l">
              <a:lnSpc>
                <a:spcPct val="90000"/>
              </a:lnSpc>
              <a:spcBef>
                <a:spcPts val="400"/>
              </a:spcBef>
              <a:spcAft>
                <a:spcPts val="0"/>
              </a:spcAft>
              <a:buClr>
                <a:schemeClr val="lt1"/>
              </a:buClr>
              <a:buSzPts val="1400"/>
              <a:buChar char="•"/>
              <a:defRPr/>
            </a:lvl5pPr>
            <a:lvl6pPr marL="2743200" lvl="5" indent="-317500" algn="l">
              <a:lnSpc>
                <a:spcPct val="90000"/>
              </a:lnSpc>
              <a:spcBef>
                <a:spcPts val="400"/>
              </a:spcBef>
              <a:spcAft>
                <a:spcPts val="0"/>
              </a:spcAft>
              <a:buClr>
                <a:schemeClr val="lt1"/>
              </a:buClr>
              <a:buSzPts val="1400"/>
              <a:buChar char="•"/>
              <a:defRPr/>
            </a:lvl6pPr>
            <a:lvl7pPr marL="3200400" lvl="6" indent="-317500" algn="l">
              <a:lnSpc>
                <a:spcPct val="90000"/>
              </a:lnSpc>
              <a:spcBef>
                <a:spcPts val="400"/>
              </a:spcBef>
              <a:spcAft>
                <a:spcPts val="0"/>
              </a:spcAft>
              <a:buClr>
                <a:schemeClr val="lt1"/>
              </a:buClr>
              <a:buSzPts val="1400"/>
              <a:buChar char="•"/>
              <a:defRPr/>
            </a:lvl7pPr>
            <a:lvl8pPr marL="3657600" lvl="7" indent="-317500" algn="l">
              <a:lnSpc>
                <a:spcPct val="90000"/>
              </a:lnSpc>
              <a:spcBef>
                <a:spcPts val="400"/>
              </a:spcBef>
              <a:spcAft>
                <a:spcPts val="0"/>
              </a:spcAft>
              <a:buClr>
                <a:schemeClr val="lt1"/>
              </a:buClr>
              <a:buSzPts val="1400"/>
              <a:buChar char="•"/>
              <a:defRPr/>
            </a:lvl8pPr>
            <a:lvl9pPr marL="4114800" lvl="8" indent="-317500" algn="l">
              <a:lnSpc>
                <a:spcPct val="90000"/>
              </a:lnSpc>
              <a:spcBef>
                <a:spcPts val="400"/>
              </a:spcBef>
              <a:spcAft>
                <a:spcPts val="0"/>
              </a:spcAft>
              <a:buClr>
                <a:schemeClr val="lt1"/>
              </a:buClr>
              <a:buSzPts val="1400"/>
              <a:buChar char="•"/>
              <a:defRPr/>
            </a:lvl9pPr>
          </a:lstStyle>
          <a:p>
            <a:endParaRPr/>
          </a:p>
        </p:txBody>
      </p:sp>
      <p:sp>
        <p:nvSpPr>
          <p:cNvPr id="138" name="Google Shape;138;p32"/>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lt1"/>
              </a:buClr>
              <a:buSzPts val="1400"/>
              <a:buChar char="•"/>
              <a:defRPr/>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400"/>
              </a:spcBef>
              <a:spcAft>
                <a:spcPts val="0"/>
              </a:spcAft>
              <a:buClr>
                <a:schemeClr val="lt1"/>
              </a:buClr>
              <a:buSzPts val="1400"/>
              <a:buChar char="•"/>
              <a:defRPr/>
            </a:lvl3pPr>
            <a:lvl4pPr marL="1828800" lvl="3" indent="-317500" algn="l">
              <a:lnSpc>
                <a:spcPct val="90000"/>
              </a:lnSpc>
              <a:spcBef>
                <a:spcPts val="400"/>
              </a:spcBef>
              <a:spcAft>
                <a:spcPts val="0"/>
              </a:spcAft>
              <a:buClr>
                <a:schemeClr val="lt1"/>
              </a:buClr>
              <a:buSzPts val="1400"/>
              <a:buChar char="•"/>
              <a:defRPr/>
            </a:lvl4pPr>
            <a:lvl5pPr marL="2286000" lvl="4" indent="-317500" algn="l">
              <a:lnSpc>
                <a:spcPct val="90000"/>
              </a:lnSpc>
              <a:spcBef>
                <a:spcPts val="400"/>
              </a:spcBef>
              <a:spcAft>
                <a:spcPts val="0"/>
              </a:spcAft>
              <a:buClr>
                <a:schemeClr val="lt1"/>
              </a:buClr>
              <a:buSzPts val="1400"/>
              <a:buChar char="•"/>
              <a:defRPr/>
            </a:lvl5pPr>
            <a:lvl6pPr marL="2743200" lvl="5" indent="-317500" algn="l">
              <a:lnSpc>
                <a:spcPct val="90000"/>
              </a:lnSpc>
              <a:spcBef>
                <a:spcPts val="400"/>
              </a:spcBef>
              <a:spcAft>
                <a:spcPts val="0"/>
              </a:spcAft>
              <a:buClr>
                <a:schemeClr val="lt1"/>
              </a:buClr>
              <a:buSzPts val="1400"/>
              <a:buChar char="•"/>
              <a:defRPr/>
            </a:lvl6pPr>
            <a:lvl7pPr marL="3200400" lvl="6" indent="-317500" algn="l">
              <a:lnSpc>
                <a:spcPct val="90000"/>
              </a:lnSpc>
              <a:spcBef>
                <a:spcPts val="400"/>
              </a:spcBef>
              <a:spcAft>
                <a:spcPts val="0"/>
              </a:spcAft>
              <a:buClr>
                <a:schemeClr val="lt1"/>
              </a:buClr>
              <a:buSzPts val="1400"/>
              <a:buChar char="•"/>
              <a:defRPr/>
            </a:lvl7pPr>
            <a:lvl8pPr marL="3657600" lvl="7" indent="-317500" algn="l">
              <a:lnSpc>
                <a:spcPct val="90000"/>
              </a:lnSpc>
              <a:spcBef>
                <a:spcPts val="400"/>
              </a:spcBef>
              <a:spcAft>
                <a:spcPts val="0"/>
              </a:spcAft>
              <a:buClr>
                <a:schemeClr val="lt1"/>
              </a:buClr>
              <a:buSzPts val="1400"/>
              <a:buChar char="•"/>
              <a:defRPr/>
            </a:lvl8pPr>
            <a:lvl9pPr marL="4114800" lvl="8" indent="-317500" algn="l">
              <a:lnSpc>
                <a:spcPct val="90000"/>
              </a:lnSpc>
              <a:spcBef>
                <a:spcPts val="400"/>
              </a:spcBef>
              <a:spcAft>
                <a:spcPts val="0"/>
              </a:spcAft>
              <a:buClr>
                <a:schemeClr val="lt1"/>
              </a:buClr>
              <a:buSzPts val="1400"/>
              <a:buChar char="•"/>
              <a:defRPr/>
            </a:lvl9pPr>
          </a:lstStyle>
          <a:p>
            <a:endParaRPr/>
          </a:p>
        </p:txBody>
      </p:sp>
      <p:sp>
        <p:nvSpPr>
          <p:cNvPr id="139" name="Google Shape;139;p3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0" name="Google Shape;140;p3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1" name="Google Shape;141;p3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Сравнение" type="twoTxTwoObj">
  <p:cSld name="TWO_OBJECTS_WITH_TEXT">
    <p:spTree>
      <p:nvGrpSpPr>
        <p:cNvPr id="1" name="Shape 142"/>
        <p:cNvGrpSpPr/>
        <p:nvPr/>
      </p:nvGrpSpPr>
      <p:grpSpPr>
        <a:xfrm>
          <a:off x="0" y="0"/>
          <a:ext cx="0" cy="0"/>
          <a:chOff x="0" y="0"/>
          <a:chExt cx="0" cy="0"/>
        </a:xfrm>
      </p:grpSpPr>
      <p:sp>
        <p:nvSpPr>
          <p:cNvPr id="143" name="Google Shape;143;p33"/>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lt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4" name="Google Shape;144;p33"/>
          <p:cNvSpPr txBox="1">
            <a:spLocks noGrp="1"/>
          </p:cNvSpPr>
          <p:nvPr>
            <p:ph type="body" idx="1"/>
          </p:nvPr>
        </p:nvSpPr>
        <p:spPr>
          <a:xfrm>
            <a:off x="629841" y="1260872"/>
            <a:ext cx="38685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lt1"/>
              </a:buClr>
              <a:buSzPts val="1800"/>
              <a:buNone/>
              <a:defRPr sz="1800" b="1"/>
            </a:lvl1pPr>
            <a:lvl2pPr marL="914400" lvl="1" indent="-228600" algn="l">
              <a:lnSpc>
                <a:spcPct val="90000"/>
              </a:lnSpc>
              <a:spcBef>
                <a:spcPts val="400"/>
              </a:spcBef>
              <a:spcAft>
                <a:spcPts val="0"/>
              </a:spcAft>
              <a:buClr>
                <a:schemeClr val="lt1"/>
              </a:buClr>
              <a:buSzPts val="1500"/>
              <a:buNone/>
              <a:defRPr sz="1500" b="1"/>
            </a:lvl2pPr>
            <a:lvl3pPr marL="1371600" lvl="2" indent="-228600" algn="l">
              <a:lnSpc>
                <a:spcPct val="90000"/>
              </a:lnSpc>
              <a:spcBef>
                <a:spcPts val="400"/>
              </a:spcBef>
              <a:spcAft>
                <a:spcPts val="0"/>
              </a:spcAft>
              <a:buClr>
                <a:schemeClr val="lt1"/>
              </a:buClr>
              <a:buSzPts val="1400"/>
              <a:buNone/>
              <a:defRPr sz="1400" b="1"/>
            </a:lvl3pPr>
            <a:lvl4pPr marL="1828800" lvl="3" indent="-228600" algn="l">
              <a:lnSpc>
                <a:spcPct val="90000"/>
              </a:lnSpc>
              <a:spcBef>
                <a:spcPts val="400"/>
              </a:spcBef>
              <a:spcAft>
                <a:spcPts val="0"/>
              </a:spcAft>
              <a:buClr>
                <a:schemeClr val="lt1"/>
              </a:buClr>
              <a:buSzPts val="1200"/>
              <a:buNone/>
              <a:defRPr sz="1200" b="1"/>
            </a:lvl4pPr>
            <a:lvl5pPr marL="2286000" lvl="4" indent="-228600" algn="l">
              <a:lnSpc>
                <a:spcPct val="90000"/>
              </a:lnSpc>
              <a:spcBef>
                <a:spcPts val="400"/>
              </a:spcBef>
              <a:spcAft>
                <a:spcPts val="0"/>
              </a:spcAft>
              <a:buClr>
                <a:schemeClr val="lt1"/>
              </a:buClr>
              <a:buSzPts val="1200"/>
              <a:buNone/>
              <a:defRPr sz="1200" b="1"/>
            </a:lvl5pPr>
            <a:lvl6pPr marL="2743200" lvl="5" indent="-228600" algn="l">
              <a:lnSpc>
                <a:spcPct val="90000"/>
              </a:lnSpc>
              <a:spcBef>
                <a:spcPts val="400"/>
              </a:spcBef>
              <a:spcAft>
                <a:spcPts val="0"/>
              </a:spcAft>
              <a:buClr>
                <a:schemeClr val="lt1"/>
              </a:buClr>
              <a:buSzPts val="1200"/>
              <a:buNone/>
              <a:defRPr sz="1200" b="1"/>
            </a:lvl6pPr>
            <a:lvl7pPr marL="3200400" lvl="6" indent="-228600" algn="l">
              <a:lnSpc>
                <a:spcPct val="90000"/>
              </a:lnSpc>
              <a:spcBef>
                <a:spcPts val="400"/>
              </a:spcBef>
              <a:spcAft>
                <a:spcPts val="0"/>
              </a:spcAft>
              <a:buClr>
                <a:schemeClr val="lt1"/>
              </a:buClr>
              <a:buSzPts val="1200"/>
              <a:buNone/>
              <a:defRPr sz="1200" b="1"/>
            </a:lvl7pPr>
            <a:lvl8pPr marL="3657600" lvl="7" indent="-228600" algn="l">
              <a:lnSpc>
                <a:spcPct val="90000"/>
              </a:lnSpc>
              <a:spcBef>
                <a:spcPts val="400"/>
              </a:spcBef>
              <a:spcAft>
                <a:spcPts val="0"/>
              </a:spcAft>
              <a:buClr>
                <a:schemeClr val="lt1"/>
              </a:buClr>
              <a:buSzPts val="1200"/>
              <a:buNone/>
              <a:defRPr sz="1200" b="1"/>
            </a:lvl8pPr>
            <a:lvl9pPr marL="4114800" lvl="8" indent="-228600" algn="l">
              <a:lnSpc>
                <a:spcPct val="90000"/>
              </a:lnSpc>
              <a:spcBef>
                <a:spcPts val="400"/>
              </a:spcBef>
              <a:spcAft>
                <a:spcPts val="0"/>
              </a:spcAft>
              <a:buClr>
                <a:schemeClr val="lt1"/>
              </a:buClr>
              <a:buSzPts val="1200"/>
              <a:buNone/>
              <a:defRPr sz="1200" b="1"/>
            </a:lvl9pPr>
          </a:lstStyle>
          <a:p>
            <a:endParaRPr/>
          </a:p>
        </p:txBody>
      </p:sp>
      <p:sp>
        <p:nvSpPr>
          <p:cNvPr id="145" name="Google Shape;145;p33"/>
          <p:cNvSpPr txBox="1">
            <a:spLocks noGrp="1"/>
          </p:cNvSpPr>
          <p:nvPr>
            <p:ph type="body" idx="2"/>
          </p:nvPr>
        </p:nvSpPr>
        <p:spPr>
          <a:xfrm>
            <a:off x="629841" y="1878806"/>
            <a:ext cx="3868500" cy="27636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lt1"/>
              </a:buClr>
              <a:buSzPts val="1400"/>
              <a:buChar char="•"/>
              <a:defRPr/>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400"/>
              </a:spcBef>
              <a:spcAft>
                <a:spcPts val="0"/>
              </a:spcAft>
              <a:buClr>
                <a:schemeClr val="lt1"/>
              </a:buClr>
              <a:buSzPts val="1400"/>
              <a:buChar char="•"/>
              <a:defRPr/>
            </a:lvl3pPr>
            <a:lvl4pPr marL="1828800" lvl="3" indent="-317500" algn="l">
              <a:lnSpc>
                <a:spcPct val="90000"/>
              </a:lnSpc>
              <a:spcBef>
                <a:spcPts val="400"/>
              </a:spcBef>
              <a:spcAft>
                <a:spcPts val="0"/>
              </a:spcAft>
              <a:buClr>
                <a:schemeClr val="lt1"/>
              </a:buClr>
              <a:buSzPts val="1400"/>
              <a:buChar char="•"/>
              <a:defRPr/>
            </a:lvl4pPr>
            <a:lvl5pPr marL="2286000" lvl="4" indent="-317500" algn="l">
              <a:lnSpc>
                <a:spcPct val="90000"/>
              </a:lnSpc>
              <a:spcBef>
                <a:spcPts val="400"/>
              </a:spcBef>
              <a:spcAft>
                <a:spcPts val="0"/>
              </a:spcAft>
              <a:buClr>
                <a:schemeClr val="lt1"/>
              </a:buClr>
              <a:buSzPts val="1400"/>
              <a:buChar char="•"/>
              <a:defRPr/>
            </a:lvl5pPr>
            <a:lvl6pPr marL="2743200" lvl="5" indent="-317500" algn="l">
              <a:lnSpc>
                <a:spcPct val="90000"/>
              </a:lnSpc>
              <a:spcBef>
                <a:spcPts val="400"/>
              </a:spcBef>
              <a:spcAft>
                <a:spcPts val="0"/>
              </a:spcAft>
              <a:buClr>
                <a:schemeClr val="lt1"/>
              </a:buClr>
              <a:buSzPts val="1400"/>
              <a:buChar char="•"/>
              <a:defRPr/>
            </a:lvl6pPr>
            <a:lvl7pPr marL="3200400" lvl="6" indent="-317500" algn="l">
              <a:lnSpc>
                <a:spcPct val="90000"/>
              </a:lnSpc>
              <a:spcBef>
                <a:spcPts val="400"/>
              </a:spcBef>
              <a:spcAft>
                <a:spcPts val="0"/>
              </a:spcAft>
              <a:buClr>
                <a:schemeClr val="lt1"/>
              </a:buClr>
              <a:buSzPts val="1400"/>
              <a:buChar char="•"/>
              <a:defRPr/>
            </a:lvl7pPr>
            <a:lvl8pPr marL="3657600" lvl="7" indent="-317500" algn="l">
              <a:lnSpc>
                <a:spcPct val="90000"/>
              </a:lnSpc>
              <a:spcBef>
                <a:spcPts val="400"/>
              </a:spcBef>
              <a:spcAft>
                <a:spcPts val="0"/>
              </a:spcAft>
              <a:buClr>
                <a:schemeClr val="lt1"/>
              </a:buClr>
              <a:buSzPts val="1400"/>
              <a:buChar char="•"/>
              <a:defRPr/>
            </a:lvl8pPr>
            <a:lvl9pPr marL="4114800" lvl="8" indent="-317500" algn="l">
              <a:lnSpc>
                <a:spcPct val="90000"/>
              </a:lnSpc>
              <a:spcBef>
                <a:spcPts val="400"/>
              </a:spcBef>
              <a:spcAft>
                <a:spcPts val="0"/>
              </a:spcAft>
              <a:buClr>
                <a:schemeClr val="lt1"/>
              </a:buClr>
              <a:buSzPts val="1400"/>
              <a:buChar char="•"/>
              <a:defRPr/>
            </a:lvl9pPr>
          </a:lstStyle>
          <a:p>
            <a:endParaRPr/>
          </a:p>
        </p:txBody>
      </p:sp>
      <p:sp>
        <p:nvSpPr>
          <p:cNvPr id="146" name="Google Shape;146;p33"/>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lt1"/>
              </a:buClr>
              <a:buSzPts val="1800"/>
              <a:buNone/>
              <a:defRPr sz="1800" b="1"/>
            </a:lvl1pPr>
            <a:lvl2pPr marL="914400" lvl="1" indent="-228600" algn="l">
              <a:lnSpc>
                <a:spcPct val="90000"/>
              </a:lnSpc>
              <a:spcBef>
                <a:spcPts val="400"/>
              </a:spcBef>
              <a:spcAft>
                <a:spcPts val="0"/>
              </a:spcAft>
              <a:buClr>
                <a:schemeClr val="lt1"/>
              </a:buClr>
              <a:buSzPts val="1500"/>
              <a:buNone/>
              <a:defRPr sz="1500" b="1"/>
            </a:lvl2pPr>
            <a:lvl3pPr marL="1371600" lvl="2" indent="-228600" algn="l">
              <a:lnSpc>
                <a:spcPct val="90000"/>
              </a:lnSpc>
              <a:spcBef>
                <a:spcPts val="400"/>
              </a:spcBef>
              <a:spcAft>
                <a:spcPts val="0"/>
              </a:spcAft>
              <a:buClr>
                <a:schemeClr val="lt1"/>
              </a:buClr>
              <a:buSzPts val="1400"/>
              <a:buNone/>
              <a:defRPr sz="1400" b="1"/>
            </a:lvl3pPr>
            <a:lvl4pPr marL="1828800" lvl="3" indent="-228600" algn="l">
              <a:lnSpc>
                <a:spcPct val="90000"/>
              </a:lnSpc>
              <a:spcBef>
                <a:spcPts val="400"/>
              </a:spcBef>
              <a:spcAft>
                <a:spcPts val="0"/>
              </a:spcAft>
              <a:buClr>
                <a:schemeClr val="lt1"/>
              </a:buClr>
              <a:buSzPts val="1200"/>
              <a:buNone/>
              <a:defRPr sz="1200" b="1"/>
            </a:lvl4pPr>
            <a:lvl5pPr marL="2286000" lvl="4" indent="-228600" algn="l">
              <a:lnSpc>
                <a:spcPct val="90000"/>
              </a:lnSpc>
              <a:spcBef>
                <a:spcPts val="400"/>
              </a:spcBef>
              <a:spcAft>
                <a:spcPts val="0"/>
              </a:spcAft>
              <a:buClr>
                <a:schemeClr val="lt1"/>
              </a:buClr>
              <a:buSzPts val="1200"/>
              <a:buNone/>
              <a:defRPr sz="1200" b="1"/>
            </a:lvl5pPr>
            <a:lvl6pPr marL="2743200" lvl="5" indent="-228600" algn="l">
              <a:lnSpc>
                <a:spcPct val="90000"/>
              </a:lnSpc>
              <a:spcBef>
                <a:spcPts val="400"/>
              </a:spcBef>
              <a:spcAft>
                <a:spcPts val="0"/>
              </a:spcAft>
              <a:buClr>
                <a:schemeClr val="lt1"/>
              </a:buClr>
              <a:buSzPts val="1200"/>
              <a:buNone/>
              <a:defRPr sz="1200" b="1"/>
            </a:lvl6pPr>
            <a:lvl7pPr marL="3200400" lvl="6" indent="-228600" algn="l">
              <a:lnSpc>
                <a:spcPct val="90000"/>
              </a:lnSpc>
              <a:spcBef>
                <a:spcPts val="400"/>
              </a:spcBef>
              <a:spcAft>
                <a:spcPts val="0"/>
              </a:spcAft>
              <a:buClr>
                <a:schemeClr val="lt1"/>
              </a:buClr>
              <a:buSzPts val="1200"/>
              <a:buNone/>
              <a:defRPr sz="1200" b="1"/>
            </a:lvl7pPr>
            <a:lvl8pPr marL="3657600" lvl="7" indent="-228600" algn="l">
              <a:lnSpc>
                <a:spcPct val="90000"/>
              </a:lnSpc>
              <a:spcBef>
                <a:spcPts val="400"/>
              </a:spcBef>
              <a:spcAft>
                <a:spcPts val="0"/>
              </a:spcAft>
              <a:buClr>
                <a:schemeClr val="lt1"/>
              </a:buClr>
              <a:buSzPts val="1200"/>
              <a:buNone/>
              <a:defRPr sz="1200" b="1"/>
            </a:lvl8pPr>
            <a:lvl9pPr marL="4114800" lvl="8" indent="-228600" algn="l">
              <a:lnSpc>
                <a:spcPct val="90000"/>
              </a:lnSpc>
              <a:spcBef>
                <a:spcPts val="400"/>
              </a:spcBef>
              <a:spcAft>
                <a:spcPts val="0"/>
              </a:spcAft>
              <a:buClr>
                <a:schemeClr val="lt1"/>
              </a:buClr>
              <a:buSzPts val="1200"/>
              <a:buNone/>
              <a:defRPr sz="1200" b="1"/>
            </a:lvl9pPr>
          </a:lstStyle>
          <a:p>
            <a:endParaRPr/>
          </a:p>
        </p:txBody>
      </p:sp>
      <p:sp>
        <p:nvSpPr>
          <p:cNvPr id="147" name="Google Shape;147;p33"/>
          <p:cNvSpPr txBox="1">
            <a:spLocks noGrp="1"/>
          </p:cNvSpPr>
          <p:nvPr>
            <p:ph type="body" idx="4"/>
          </p:nvPr>
        </p:nvSpPr>
        <p:spPr>
          <a:xfrm>
            <a:off x="4629150" y="1878806"/>
            <a:ext cx="3887400" cy="27636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lt1"/>
              </a:buClr>
              <a:buSzPts val="1400"/>
              <a:buChar char="•"/>
              <a:defRPr/>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400"/>
              </a:spcBef>
              <a:spcAft>
                <a:spcPts val="0"/>
              </a:spcAft>
              <a:buClr>
                <a:schemeClr val="lt1"/>
              </a:buClr>
              <a:buSzPts val="1400"/>
              <a:buChar char="•"/>
              <a:defRPr/>
            </a:lvl3pPr>
            <a:lvl4pPr marL="1828800" lvl="3" indent="-317500" algn="l">
              <a:lnSpc>
                <a:spcPct val="90000"/>
              </a:lnSpc>
              <a:spcBef>
                <a:spcPts val="400"/>
              </a:spcBef>
              <a:spcAft>
                <a:spcPts val="0"/>
              </a:spcAft>
              <a:buClr>
                <a:schemeClr val="lt1"/>
              </a:buClr>
              <a:buSzPts val="1400"/>
              <a:buChar char="•"/>
              <a:defRPr/>
            </a:lvl4pPr>
            <a:lvl5pPr marL="2286000" lvl="4" indent="-317500" algn="l">
              <a:lnSpc>
                <a:spcPct val="90000"/>
              </a:lnSpc>
              <a:spcBef>
                <a:spcPts val="400"/>
              </a:spcBef>
              <a:spcAft>
                <a:spcPts val="0"/>
              </a:spcAft>
              <a:buClr>
                <a:schemeClr val="lt1"/>
              </a:buClr>
              <a:buSzPts val="1400"/>
              <a:buChar char="•"/>
              <a:defRPr/>
            </a:lvl5pPr>
            <a:lvl6pPr marL="2743200" lvl="5" indent="-317500" algn="l">
              <a:lnSpc>
                <a:spcPct val="90000"/>
              </a:lnSpc>
              <a:spcBef>
                <a:spcPts val="400"/>
              </a:spcBef>
              <a:spcAft>
                <a:spcPts val="0"/>
              </a:spcAft>
              <a:buClr>
                <a:schemeClr val="lt1"/>
              </a:buClr>
              <a:buSzPts val="1400"/>
              <a:buChar char="•"/>
              <a:defRPr/>
            </a:lvl6pPr>
            <a:lvl7pPr marL="3200400" lvl="6" indent="-317500" algn="l">
              <a:lnSpc>
                <a:spcPct val="90000"/>
              </a:lnSpc>
              <a:spcBef>
                <a:spcPts val="400"/>
              </a:spcBef>
              <a:spcAft>
                <a:spcPts val="0"/>
              </a:spcAft>
              <a:buClr>
                <a:schemeClr val="lt1"/>
              </a:buClr>
              <a:buSzPts val="1400"/>
              <a:buChar char="•"/>
              <a:defRPr/>
            </a:lvl7pPr>
            <a:lvl8pPr marL="3657600" lvl="7" indent="-317500" algn="l">
              <a:lnSpc>
                <a:spcPct val="90000"/>
              </a:lnSpc>
              <a:spcBef>
                <a:spcPts val="400"/>
              </a:spcBef>
              <a:spcAft>
                <a:spcPts val="0"/>
              </a:spcAft>
              <a:buClr>
                <a:schemeClr val="lt1"/>
              </a:buClr>
              <a:buSzPts val="1400"/>
              <a:buChar char="•"/>
              <a:defRPr/>
            </a:lvl8pPr>
            <a:lvl9pPr marL="4114800" lvl="8" indent="-317500" algn="l">
              <a:lnSpc>
                <a:spcPct val="90000"/>
              </a:lnSpc>
              <a:spcBef>
                <a:spcPts val="400"/>
              </a:spcBef>
              <a:spcAft>
                <a:spcPts val="0"/>
              </a:spcAft>
              <a:buClr>
                <a:schemeClr val="lt1"/>
              </a:buClr>
              <a:buSzPts val="1400"/>
              <a:buChar char="•"/>
              <a:defRPr/>
            </a:lvl9pPr>
          </a:lstStyle>
          <a:p>
            <a:endParaRPr/>
          </a:p>
        </p:txBody>
      </p:sp>
      <p:sp>
        <p:nvSpPr>
          <p:cNvPr id="148" name="Google Shape;148;p3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9" name="Google Shape;149;p3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50" name="Google Shape;150;p3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Только заголовок" type="titleOnly">
  <p:cSld name="TITLE_ONLY">
    <p:spTree>
      <p:nvGrpSpPr>
        <p:cNvPr id="1" name="Shape 151"/>
        <p:cNvGrpSpPr/>
        <p:nvPr/>
      </p:nvGrpSpPr>
      <p:grpSpPr>
        <a:xfrm>
          <a:off x="0" y="0"/>
          <a:ext cx="0" cy="0"/>
          <a:chOff x="0" y="0"/>
          <a:chExt cx="0" cy="0"/>
        </a:xfrm>
      </p:grpSpPr>
      <p:sp>
        <p:nvSpPr>
          <p:cNvPr id="152" name="Google Shape;152;p34"/>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lt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53" name="Google Shape;153;p3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54" name="Google Shape;154;p3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55" name="Google Shape;155;p3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Пустой слайд" type="blank">
  <p:cSld name="BLANK">
    <p:spTree>
      <p:nvGrpSpPr>
        <p:cNvPr id="1" name="Shape 156"/>
        <p:cNvGrpSpPr/>
        <p:nvPr/>
      </p:nvGrpSpPr>
      <p:grpSpPr>
        <a:xfrm>
          <a:off x="0" y="0"/>
          <a:ext cx="0" cy="0"/>
          <a:chOff x="0" y="0"/>
          <a:chExt cx="0" cy="0"/>
        </a:xfrm>
      </p:grpSpPr>
      <p:sp>
        <p:nvSpPr>
          <p:cNvPr id="157" name="Google Shape;157;p3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58" name="Google Shape;158;p3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59" name="Google Shape;159;p3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Объект с подписью" type="objTx">
  <p:cSld name="OBJECT_WITH_CAPTION_TEXT">
    <p:spTree>
      <p:nvGrpSpPr>
        <p:cNvPr id="1" name="Shape 160"/>
        <p:cNvGrpSpPr/>
        <p:nvPr/>
      </p:nvGrpSpPr>
      <p:grpSpPr>
        <a:xfrm>
          <a:off x="0" y="0"/>
          <a:ext cx="0" cy="0"/>
          <a:chOff x="0" y="0"/>
          <a:chExt cx="0" cy="0"/>
        </a:xfrm>
      </p:grpSpPr>
      <p:sp>
        <p:nvSpPr>
          <p:cNvPr id="161" name="Google Shape;161;p36"/>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lt1"/>
              </a:buClr>
              <a:buSzPts val="2400"/>
              <a:buFont typeface="Calibri"/>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62" name="Google Shape;162;p36"/>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chemeClr val="lt1"/>
              </a:buClr>
              <a:buSzPts val="2400"/>
              <a:buChar char="•"/>
              <a:defRPr sz="2400"/>
            </a:lvl1pPr>
            <a:lvl2pPr marL="914400" lvl="1" indent="-361950" algn="l">
              <a:lnSpc>
                <a:spcPct val="90000"/>
              </a:lnSpc>
              <a:spcBef>
                <a:spcPts val="400"/>
              </a:spcBef>
              <a:spcAft>
                <a:spcPts val="0"/>
              </a:spcAft>
              <a:buClr>
                <a:schemeClr val="lt1"/>
              </a:buClr>
              <a:buSzPts val="2100"/>
              <a:buChar char="•"/>
              <a:defRPr sz="2100"/>
            </a:lvl2pPr>
            <a:lvl3pPr marL="1371600" lvl="2" indent="-342900" algn="l">
              <a:lnSpc>
                <a:spcPct val="90000"/>
              </a:lnSpc>
              <a:spcBef>
                <a:spcPts val="400"/>
              </a:spcBef>
              <a:spcAft>
                <a:spcPts val="0"/>
              </a:spcAft>
              <a:buClr>
                <a:schemeClr val="lt1"/>
              </a:buClr>
              <a:buSzPts val="1800"/>
              <a:buChar char="•"/>
              <a:defRPr sz="1800"/>
            </a:lvl3pPr>
            <a:lvl4pPr marL="1828800" lvl="3" indent="-323850" algn="l">
              <a:lnSpc>
                <a:spcPct val="90000"/>
              </a:lnSpc>
              <a:spcBef>
                <a:spcPts val="400"/>
              </a:spcBef>
              <a:spcAft>
                <a:spcPts val="0"/>
              </a:spcAft>
              <a:buClr>
                <a:schemeClr val="lt1"/>
              </a:buClr>
              <a:buSzPts val="1500"/>
              <a:buChar char="•"/>
              <a:defRPr sz="1500"/>
            </a:lvl4pPr>
            <a:lvl5pPr marL="2286000" lvl="4" indent="-323850" algn="l">
              <a:lnSpc>
                <a:spcPct val="90000"/>
              </a:lnSpc>
              <a:spcBef>
                <a:spcPts val="400"/>
              </a:spcBef>
              <a:spcAft>
                <a:spcPts val="0"/>
              </a:spcAft>
              <a:buClr>
                <a:schemeClr val="lt1"/>
              </a:buClr>
              <a:buSzPts val="1500"/>
              <a:buChar char="•"/>
              <a:defRPr sz="1500"/>
            </a:lvl5pPr>
            <a:lvl6pPr marL="2743200" lvl="5" indent="-323850" algn="l">
              <a:lnSpc>
                <a:spcPct val="90000"/>
              </a:lnSpc>
              <a:spcBef>
                <a:spcPts val="400"/>
              </a:spcBef>
              <a:spcAft>
                <a:spcPts val="0"/>
              </a:spcAft>
              <a:buClr>
                <a:schemeClr val="lt1"/>
              </a:buClr>
              <a:buSzPts val="1500"/>
              <a:buChar char="•"/>
              <a:defRPr sz="1500"/>
            </a:lvl6pPr>
            <a:lvl7pPr marL="3200400" lvl="6" indent="-323850" algn="l">
              <a:lnSpc>
                <a:spcPct val="90000"/>
              </a:lnSpc>
              <a:spcBef>
                <a:spcPts val="400"/>
              </a:spcBef>
              <a:spcAft>
                <a:spcPts val="0"/>
              </a:spcAft>
              <a:buClr>
                <a:schemeClr val="lt1"/>
              </a:buClr>
              <a:buSzPts val="1500"/>
              <a:buChar char="•"/>
              <a:defRPr sz="1500"/>
            </a:lvl7pPr>
            <a:lvl8pPr marL="3657600" lvl="7" indent="-323850" algn="l">
              <a:lnSpc>
                <a:spcPct val="90000"/>
              </a:lnSpc>
              <a:spcBef>
                <a:spcPts val="400"/>
              </a:spcBef>
              <a:spcAft>
                <a:spcPts val="0"/>
              </a:spcAft>
              <a:buClr>
                <a:schemeClr val="lt1"/>
              </a:buClr>
              <a:buSzPts val="1500"/>
              <a:buChar char="•"/>
              <a:defRPr sz="1500"/>
            </a:lvl8pPr>
            <a:lvl9pPr marL="4114800" lvl="8" indent="-323850" algn="l">
              <a:lnSpc>
                <a:spcPct val="90000"/>
              </a:lnSpc>
              <a:spcBef>
                <a:spcPts val="400"/>
              </a:spcBef>
              <a:spcAft>
                <a:spcPts val="0"/>
              </a:spcAft>
              <a:buClr>
                <a:schemeClr val="lt1"/>
              </a:buClr>
              <a:buSzPts val="1500"/>
              <a:buChar char="•"/>
              <a:defRPr sz="1500"/>
            </a:lvl9pPr>
          </a:lstStyle>
          <a:p>
            <a:endParaRPr/>
          </a:p>
        </p:txBody>
      </p:sp>
      <p:sp>
        <p:nvSpPr>
          <p:cNvPr id="163" name="Google Shape;163;p36"/>
          <p:cNvSpPr txBox="1">
            <a:spLocks noGrp="1"/>
          </p:cNvSpPr>
          <p:nvPr>
            <p:ph type="body" idx="2"/>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lt1"/>
              </a:buClr>
              <a:buSzPts val="1200"/>
              <a:buNone/>
              <a:defRPr sz="1200"/>
            </a:lvl1pPr>
            <a:lvl2pPr marL="914400" lvl="1" indent="-228600" algn="l">
              <a:lnSpc>
                <a:spcPct val="90000"/>
              </a:lnSpc>
              <a:spcBef>
                <a:spcPts val="400"/>
              </a:spcBef>
              <a:spcAft>
                <a:spcPts val="0"/>
              </a:spcAft>
              <a:buClr>
                <a:schemeClr val="lt1"/>
              </a:buClr>
              <a:buSzPts val="1100"/>
              <a:buNone/>
              <a:defRPr sz="1100"/>
            </a:lvl2pPr>
            <a:lvl3pPr marL="1371600" lvl="2" indent="-228600" algn="l">
              <a:lnSpc>
                <a:spcPct val="90000"/>
              </a:lnSpc>
              <a:spcBef>
                <a:spcPts val="400"/>
              </a:spcBef>
              <a:spcAft>
                <a:spcPts val="0"/>
              </a:spcAft>
              <a:buClr>
                <a:schemeClr val="lt1"/>
              </a:buClr>
              <a:buSzPts val="900"/>
              <a:buNone/>
              <a:defRPr sz="900"/>
            </a:lvl3pPr>
            <a:lvl4pPr marL="1828800" lvl="3" indent="-228600" algn="l">
              <a:lnSpc>
                <a:spcPct val="90000"/>
              </a:lnSpc>
              <a:spcBef>
                <a:spcPts val="400"/>
              </a:spcBef>
              <a:spcAft>
                <a:spcPts val="0"/>
              </a:spcAft>
              <a:buClr>
                <a:schemeClr val="lt1"/>
              </a:buClr>
              <a:buSzPts val="800"/>
              <a:buNone/>
              <a:defRPr sz="800"/>
            </a:lvl4pPr>
            <a:lvl5pPr marL="2286000" lvl="4" indent="-228600" algn="l">
              <a:lnSpc>
                <a:spcPct val="90000"/>
              </a:lnSpc>
              <a:spcBef>
                <a:spcPts val="400"/>
              </a:spcBef>
              <a:spcAft>
                <a:spcPts val="0"/>
              </a:spcAft>
              <a:buClr>
                <a:schemeClr val="lt1"/>
              </a:buClr>
              <a:buSzPts val="800"/>
              <a:buNone/>
              <a:defRPr sz="800"/>
            </a:lvl5pPr>
            <a:lvl6pPr marL="2743200" lvl="5" indent="-228600" algn="l">
              <a:lnSpc>
                <a:spcPct val="90000"/>
              </a:lnSpc>
              <a:spcBef>
                <a:spcPts val="400"/>
              </a:spcBef>
              <a:spcAft>
                <a:spcPts val="0"/>
              </a:spcAft>
              <a:buClr>
                <a:schemeClr val="lt1"/>
              </a:buClr>
              <a:buSzPts val="800"/>
              <a:buNone/>
              <a:defRPr sz="800"/>
            </a:lvl6pPr>
            <a:lvl7pPr marL="3200400" lvl="6" indent="-228600" algn="l">
              <a:lnSpc>
                <a:spcPct val="90000"/>
              </a:lnSpc>
              <a:spcBef>
                <a:spcPts val="400"/>
              </a:spcBef>
              <a:spcAft>
                <a:spcPts val="0"/>
              </a:spcAft>
              <a:buClr>
                <a:schemeClr val="lt1"/>
              </a:buClr>
              <a:buSzPts val="800"/>
              <a:buNone/>
              <a:defRPr sz="800"/>
            </a:lvl7pPr>
            <a:lvl8pPr marL="3657600" lvl="7" indent="-228600" algn="l">
              <a:lnSpc>
                <a:spcPct val="90000"/>
              </a:lnSpc>
              <a:spcBef>
                <a:spcPts val="400"/>
              </a:spcBef>
              <a:spcAft>
                <a:spcPts val="0"/>
              </a:spcAft>
              <a:buClr>
                <a:schemeClr val="lt1"/>
              </a:buClr>
              <a:buSzPts val="800"/>
              <a:buNone/>
              <a:defRPr sz="800"/>
            </a:lvl8pPr>
            <a:lvl9pPr marL="4114800" lvl="8" indent="-228600" algn="l">
              <a:lnSpc>
                <a:spcPct val="90000"/>
              </a:lnSpc>
              <a:spcBef>
                <a:spcPts val="400"/>
              </a:spcBef>
              <a:spcAft>
                <a:spcPts val="0"/>
              </a:spcAft>
              <a:buClr>
                <a:schemeClr val="lt1"/>
              </a:buClr>
              <a:buSzPts val="800"/>
              <a:buNone/>
              <a:defRPr sz="800"/>
            </a:lvl9pPr>
          </a:lstStyle>
          <a:p>
            <a:endParaRPr/>
          </a:p>
        </p:txBody>
      </p:sp>
      <p:sp>
        <p:nvSpPr>
          <p:cNvPr id="164" name="Google Shape;164;p3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65" name="Google Shape;165;p3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66" name="Google Shape;166;p3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Рисунок с подписью" type="picTx">
  <p:cSld name="PICTURE_WITH_CAPTION_TEXT">
    <p:spTree>
      <p:nvGrpSpPr>
        <p:cNvPr id="1" name="Shape 167"/>
        <p:cNvGrpSpPr/>
        <p:nvPr/>
      </p:nvGrpSpPr>
      <p:grpSpPr>
        <a:xfrm>
          <a:off x="0" y="0"/>
          <a:ext cx="0" cy="0"/>
          <a:chOff x="0" y="0"/>
          <a:chExt cx="0" cy="0"/>
        </a:xfrm>
      </p:grpSpPr>
      <p:sp>
        <p:nvSpPr>
          <p:cNvPr id="168" name="Google Shape;168;p37"/>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lt1"/>
              </a:buClr>
              <a:buSzPts val="2400"/>
              <a:buFont typeface="Calibri"/>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69" name="Google Shape;169;p37"/>
          <p:cNvSpPr>
            <a:spLocks noGrp="1"/>
          </p:cNvSpPr>
          <p:nvPr>
            <p:ph type="pic" idx="2"/>
          </p:nvPr>
        </p:nvSpPr>
        <p:spPr>
          <a:xfrm>
            <a:off x="3887391" y="740569"/>
            <a:ext cx="4629300" cy="3655200"/>
          </a:xfrm>
          <a:prstGeom prst="rect">
            <a:avLst/>
          </a:prstGeom>
          <a:noFill/>
          <a:ln>
            <a:noFill/>
          </a:ln>
        </p:spPr>
      </p:sp>
      <p:sp>
        <p:nvSpPr>
          <p:cNvPr id="170" name="Google Shape;170;p37"/>
          <p:cNvSpPr txBox="1">
            <a:spLocks noGrp="1"/>
          </p:cNvSpPr>
          <p:nvPr>
            <p:ph type="body" idx="1"/>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lt1"/>
              </a:buClr>
              <a:buSzPts val="1200"/>
              <a:buNone/>
              <a:defRPr sz="1200"/>
            </a:lvl1pPr>
            <a:lvl2pPr marL="914400" lvl="1" indent="-228600" algn="l">
              <a:lnSpc>
                <a:spcPct val="90000"/>
              </a:lnSpc>
              <a:spcBef>
                <a:spcPts val="400"/>
              </a:spcBef>
              <a:spcAft>
                <a:spcPts val="0"/>
              </a:spcAft>
              <a:buClr>
                <a:schemeClr val="lt1"/>
              </a:buClr>
              <a:buSzPts val="1100"/>
              <a:buNone/>
              <a:defRPr sz="1100"/>
            </a:lvl2pPr>
            <a:lvl3pPr marL="1371600" lvl="2" indent="-228600" algn="l">
              <a:lnSpc>
                <a:spcPct val="90000"/>
              </a:lnSpc>
              <a:spcBef>
                <a:spcPts val="400"/>
              </a:spcBef>
              <a:spcAft>
                <a:spcPts val="0"/>
              </a:spcAft>
              <a:buClr>
                <a:schemeClr val="lt1"/>
              </a:buClr>
              <a:buSzPts val="900"/>
              <a:buNone/>
              <a:defRPr sz="900"/>
            </a:lvl3pPr>
            <a:lvl4pPr marL="1828800" lvl="3" indent="-228600" algn="l">
              <a:lnSpc>
                <a:spcPct val="90000"/>
              </a:lnSpc>
              <a:spcBef>
                <a:spcPts val="400"/>
              </a:spcBef>
              <a:spcAft>
                <a:spcPts val="0"/>
              </a:spcAft>
              <a:buClr>
                <a:schemeClr val="lt1"/>
              </a:buClr>
              <a:buSzPts val="800"/>
              <a:buNone/>
              <a:defRPr sz="800"/>
            </a:lvl4pPr>
            <a:lvl5pPr marL="2286000" lvl="4" indent="-228600" algn="l">
              <a:lnSpc>
                <a:spcPct val="90000"/>
              </a:lnSpc>
              <a:spcBef>
                <a:spcPts val="400"/>
              </a:spcBef>
              <a:spcAft>
                <a:spcPts val="0"/>
              </a:spcAft>
              <a:buClr>
                <a:schemeClr val="lt1"/>
              </a:buClr>
              <a:buSzPts val="800"/>
              <a:buNone/>
              <a:defRPr sz="800"/>
            </a:lvl5pPr>
            <a:lvl6pPr marL="2743200" lvl="5" indent="-228600" algn="l">
              <a:lnSpc>
                <a:spcPct val="90000"/>
              </a:lnSpc>
              <a:spcBef>
                <a:spcPts val="400"/>
              </a:spcBef>
              <a:spcAft>
                <a:spcPts val="0"/>
              </a:spcAft>
              <a:buClr>
                <a:schemeClr val="lt1"/>
              </a:buClr>
              <a:buSzPts val="800"/>
              <a:buNone/>
              <a:defRPr sz="800"/>
            </a:lvl6pPr>
            <a:lvl7pPr marL="3200400" lvl="6" indent="-228600" algn="l">
              <a:lnSpc>
                <a:spcPct val="90000"/>
              </a:lnSpc>
              <a:spcBef>
                <a:spcPts val="400"/>
              </a:spcBef>
              <a:spcAft>
                <a:spcPts val="0"/>
              </a:spcAft>
              <a:buClr>
                <a:schemeClr val="lt1"/>
              </a:buClr>
              <a:buSzPts val="800"/>
              <a:buNone/>
              <a:defRPr sz="800"/>
            </a:lvl7pPr>
            <a:lvl8pPr marL="3657600" lvl="7" indent="-228600" algn="l">
              <a:lnSpc>
                <a:spcPct val="90000"/>
              </a:lnSpc>
              <a:spcBef>
                <a:spcPts val="400"/>
              </a:spcBef>
              <a:spcAft>
                <a:spcPts val="0"/>
              </a:spcAft>
              <a:buClr>
                <a:schemeClr val="lt1"/>
              </a:buClr>
              <a:buSzPts val="800"/>
              <a:buNone/>
              <a:defRPr sz="800"/>
            </a:lvl8pPr>
            <a:lvl9pPr marL="4114800" lvl="8" indent="-228600" algn="l">
              <a:lnSpc>
                <a:spcPct val="90000"/>
              </a:lnSpc>
              <a:spcBef>
                <a:spcPts val="400"/>
              </a:spcBef>
              <a:spcAft>
                <a:spcPts val="0"/>
              </a:spcAft>
              <a:buClr>
                <a:schemeClr val="lt1"/>
              </a:buClr>
              <a:buSzPts val="800"/>
              <a:buNone/>
              <a:defRPr sz="800"/>
            </a:lvl9pPr>
          </a:lstStyle>
          <a:p>
            <a:endParaRPr/>
          </a:p>
        </p:txBody>
      </p:sp>
      <p:sp>
        <p:nvSpPr>
          <p:cNvPr id="171" name="Google Shape;171;p3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72" name="Google Shape;172;p3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73" name="Google Shape;173;p3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Заголовок и вертикальный текст" type="vertTx">
  <p:cSld name="VERTICAL_TEXT">
    <p:spTree>
      <p:nvGrpSpPr>
        <p:cNvPr id="1" name="Shape 174"/>
        <p:cNvGrpSpPr/>
        <p:nvPr/>
      </p:nvGrpSpPr>
      <p:grpSpPr>
        <a:xfrm>
          <a:off x="0" y="0"/>
          <a:ext cx="0" cy="0"/>
          <a:chOff x="0" y="0"/>
          <a:chExt cx="0" cy="0"/>
        </a:xfrm>
      </p:grpSpPr>
      <p:sp>
        <p:nvSpPr>
          <p:cNvPr id="175" name="Google Shape;175;p38"/>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lt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76" name="Google Shape;176;p38"/>
          <p:cNvSpPr txBox="1">
            <a:spLocks noGrp="1"/>
          </p:cNvSpPr>
          <p:nvPr>
            <p:ph type="body" idx="1"/>
          </p:nvPr>
        </p:nvSpPr>
        <p:spPr>
          <a:xfrm rot="5400000">
            <a:off x="2940300" y="-942431"/>
            <a:ext cx="3263400" cy="78867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lt1"/>
              </a:buClr>
              <a:buSzPts val="1400"/>
              <a:buChar char="•"/>
              <a:defRPr/>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400"/>
              </a:spcBef>
              <a:spcAft>
                <a:spcPts val="0"/>
              </a:spcAft>
              <a:buClr>
                <a:schemeClr val="lt1"/>
              </a:buClr>
              <a:buSzPts val="1400"/>
              <a:buChar char="•"/>
              <a:defRPr/>
            </a:lvl3pPr>
            <a:lvl4pPr marL="1828800" lvl="3" indent="-317500" algn="l">
              <a:lnSpc>
                <a:spcPct val="90000"/>
              </a:lnSpc>
              <a:spcBef>
                <a:spcPts val="400"/>
              </a:spcBef>
              <a:spcAft>
                <a:spcPts val="0"/>
              </a:spcAft>
              <a:buClr>
                <a:schemeClr val="lt1"/>
              </a:buClr>
              <a:buSzPts val="1400"/>
              <a:buChar char="•"/>
              <a:defRPr/>
            </a:lvl4pPr>
            <a:lvl5pPr marL="2286000" lvl="4" indent="-317500" algn="l">
              <a:lnSpc>
                <a:spcPct val="90000"/>
              </a:lnSpc>
              <a:spcBef>
                <a:spcPts val="400"/>
              </a:spcBef>
              <a:spcAft>
                <a:spcPts val="0"/>
              </a:spcAft>
              <a:buClr>
                <a:schemeClr val="lt1"/>
              </a:buClr>
              <a:buSzPts val="1400"/>
              <a:buChar char="•"/>
              <a:defRPr/>
            </a:lvl5pPr>
            <a:lvl6pPr marL="2743200" lvl="5" indent="-317500" algn="l">
              <a:lnSpc>
                <a:spcPct val="90000"/>
              </a:lnSpc>
              <a:spcBef>
                <a:spcPts val="400"/>
              </a:spcBef>
              <a:spcAft>
                <a:spcPts val="0"/>
              </a:spcAft>
              <a:buClr>
                <a:schemeClr val="lt1"/>
              </a:buClr>
              <a:buSzPts val="1400"/>
              <a:buChar char="•"/>
              <a:defRPr/>
            </a:lvl6pPr>
            <a:lvl7pPr marL="3200400" lvl="6" indent="-317500" algn="l">
              <a:lnSpc>
                <a:spcPct val="90000"/>
              </a:lnSpc>
              <a:spcBef>
                <a:spcPts val="400"/>
              </a:spcBef>
              <a:spcAft>
                <a:spcPts val="0"/>
              </a:spcAft>
              <a:buClr>
                <a:schemeClr val="lt1"/>
              </a:buClr>
              <a:buSzPts val="1400"/>
              <a:buChar char="•"/>
              <a:defRPr/>
            </a:lvl7pPr>
            <a:lvl8pPr marL="3657600" lvl="7" indent="-317500" algn="l">
              <a:lnSpc>
                <a:spcPct val="90000"/>
              </a:lnSpc>
              <a:spcBef>
                <a:spcPts val="400"/>
              </a:spcBef>
              <a:spcAft>
                <a:spcPts val="0"/>
              </a:spcAft>
              <a:buClr>
                <a:schemeClr val="lt1"/>
              </a:buClr>
              <a:buSzPts val="1400"/>
              <a:buChar char="•"/>
              <a:defRPr/>
            </a:lvl8pPr>
            <a:lvl9pPr marL="4114800" lvl="8" indent="-317500" algn="l">
              <a:lnSpc>
                <a:spcPct val="90000"/>
              </a:lnSpc>
              <a:spcBef>
                <a:spcPts val="400"/>
              </a:spcBef>
              <a:spcAft>
                <a:spcPts val="0"/>
              </a:spcAft>
              <a:buClr>
                <a:schemeClr val="lt1"/>
              </a:buClr>
              <a:buSzPts val="1400"/>
              <a:buChar char="•"/>
              <a:defRPr/>
            </a:lvl9pPr>
          </a:lstStyle>
          <a:p>
            <a:endParaRPr/>
          </a:p>
        </p:txBody>
      </p:sp>
      <p:sp>
        <p:nvSpPr>
          <p:cNvPr id="177" name="Google Shape;177;p3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78" name="Google Shape;178;p3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79" name="Google Shape;179;p3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Вертикальный заголовок и текст" type="vertTitleAndTx">
  <p:cSld name="VERTICAL_TITLE_AND_VERTICAL_TEXT">
    <p:spTree>
      <p:nvGrpSpPr>
        <p:cNvPr id="1" name="Shape 180"/>
        <p:cNvGrpSpPr/>
        <p:nvPr/>
      </p:nvGrpSpPr>
      <p:grpSpPr>
        <a:xfrm>
          <a:off x="0" y="0"/>
          <a:ext cx="0" cy="0"/>
          <a:chOff x="0" y="0"/>
          <a:chExt cx="0" cy="0"/>
        </a:xfrm>
      </p:grpSpPr>
      <p:sp>
        <p:nvSpPr>
          <p:cNvPr id="181" name="Google Shape;181;p39"/>
          <p:cNvSpPr txBox="1">
            <a:spLocks noGrp="1"/>
          </p:cNvSpPr>
          <p:nvPr>
            <p:ph type="title"/>
          </p:nvPr>
        </p:nvSpPr>
        <p:spPr>
          <a:xfrm rot="5400000">
            <a:off x="5350050" y="1467544"/>
            <a:ext cx="4359000" cy="19716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lt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82" name="Google Shape;182;p39"/>
          <p:cNvSpPr txBox="1">
            <a:spLocks noGrp="1"/>
          </p:cNvSpPr>
          <p:nvPr>
            <p:ph type="body" idx="1"/>
          </p:nvPr>
        </p:nvSpPr>
        <p:spPr>
          <a:xfrm rot="5400000">
            <a:off x="1349475" y="-447056"/>
            <a:ext cx="4359000" cy="58008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lt1"/>
              </a:buClr>
              <a:buSzPts val="1400"/>
              <a:buChar char="•"/>
              <a:defRPr/>
            </a:lvl1pPr>
            <a:lvl2pPr marL="914400" lvl="1" indent="-317500" algn="l">
              <a:lnSpc>
                <a:spcPct val="90000"/>
              </a:lnSpc>
              <a:spcBef>
                <a:spcPts val="400"/>
              </a:spcBef>
              <a:spcAft>
                <a:spcPts val="0"/>
              </a:spcAft>
              <a:buClr>
                <a:schemeClr val="lt1"/>
              </a:buClr>
              <a:buSzPts val="1400"/>
              <a:buChar char="•"/>
              <a:defRPr/>
            </a:lvl2pPr>
            <a:lvl3pPr marL="1371600" lvl="2" indent="-317500" algn="l">
              <a:lnSpc>
                <a:spcPct val="90000"/>
              </a:lnSpc>
              <a:spcBef>
                <a:spcPts val="400"/>
              </a:spcBef>
              <a:spcAft>
                <a:spcPts val="0"/>
              </a:spcAft>
              <a:buClr>
                <a:schemeClr val="lt1"/>
              </a:buClr>
              <a:buSzPts val="1400"/>
              <a:buChar char="•"/>
              <a:defRPr/>
            </a:lvl3pPr>
            <a:lvl4pPr marL="1828800" lvl="3" indent="-317500" algn="l">
              <a:lnSpc>
                <a:spcPct val="90000"/>
              </a:lnSpc>
              <a:spcBef>
                <a:spcPts val="400"/>
              </a:spcBef>
              <a:spcAft>
                <a:spcPts val="0"/>
              </a:spcAft>
              <a:buClr>
                <a:schemeClr val="lt1"/>
              </a:buClr>
              <a:buSzPts val="1400"/>
              <a:buChar char="•"/>
              <a:defRPr/>
            </a:lvl4pPr>
            <a:lvl5pPr marL="2286000" lvl="4" indent="-317500" algn="l">
              <a:lnSpc>
                <a:spcPct val="90000"/>
              </a:lnSpc>
              <a:spcBef>
                <a:spcPts val="400"/>
              </a:spcBef>
              <a:spcAft>
                <a:spcPts val="0"/>
              </a:spcAft>
              <a:buClr>
                <a:schemeClr val="lt1"/>
              </a:buClr>
              <a:buSzPts val="1400"/>
              <a:buChar char="•"/>
              <a:defRPr/>
            </a:lvl5pPr>
            <a:lvl6pPr marL="2743200" lvl="5" indent="-317500" algn="l">
              <a:lnSpc>
                <a:spcPct val="90000"/>
              </a:lnSpc>
              <a:spcBef>
                <a:spcPts val="400"/>
              </a:spcBef>
              <a:spcAft>
                <a:spcPts val="0"/>
              </a:spcAft>
              <a:buClr>
                <a:schemeClr val="lt1"/>
              </a:buClr>
              <a:buSzPts val="1400"/>
              <a:buChar char="•"/>
              <a:defRPr/>
            </a:lvl6pPr>
            <a:lvl7pPr marL="3200400" lvl="6" indent="-317500" algn="l">
              <a:lnSpc>
                <a:spcPct val="90000"/>
              </a:lnSpc>
              <a:spcBef>
                <a:spcPts val="400"/>
              </a:spcBef>
              <a:spcAft>
                <a:spcPts val="0"/>
              </a:spcAft>
              <a:buClr>
                <a:schemeClr val="lt1"/>
              </a:buClr>
              <a:buSzPts val="1400"/>
              <a:buChar char="•"/>
              <a:defRPr/>
            </a:lvl7pPr>
            <a:lvl8pPr marL="3657600" lvl="7" indent="-317500" algn="l">
              <a:lnSpc>
                <a:spcPct val="90000"/>
              </a:lnSpc>
              <a:spcBef>
                <a:spcPts val="400"/>
              </a:spcBef>
              <a:spcAft>
                <a:spcPts val="0"/>
              </a:spcAft>
              <a:buClr>
                <a:schemeClr val="lt1"/>
              </a:buClr>
              <a:buSzPts val="1400"/>
              <a:buChar char="•"/>
              <a:defRPr/>
            </a:lvl8pPr>
            <a:lvl9pPr marL="4114800" lvl="8" indent="-317500" algn="l">
              <a:lnSpc>
                <a:spcPct val="90000"/>
              </a:lnSpc>
              <a:spcBef>
                <a:spcPts val="400"/>
              </a:spcBef>
              <a:spcAft>
                <a:spcPts val="0"/>
              </a:spcAft>
              <a:buClr>
                <a:schemeClr val="lt1"/>
              </a:buClr>
              <a:buSzPts val="1400"/>
              <a:buChar char="•"/>
              <a:defRPr/>
            </a:lvl9pPr>
          </a:lstStyle>
          <a:p>
            <a:endParaRPr/>
          </a:p>
        </p:txBody>
      </p:sp>
      <p:sp>
        <p:nvSpPr>
          <p:cNvPr id="183" name="Google Shape;183;p3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84" name="Google Shape;184;p3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85" name="Google Shape;185;p3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ru"/>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6"/>
        <p:cNvGrpSpPr/>
        <p:nvPr/>
      </p:nvGrpSpPr>
      <p:grpSpPr>
        <a:xfrm>
          <a:off x="0" y="0"/>
          <a:ext cx="0" cy="0"/>
          <a:chOff x="0" y="0"/>
          <a:chExt cx="0" cy="0"/>
        </a:xfrm>
      </p:grpSpPr>
      <p:sp>
        <p:nvSpPr>
          <p:cNvPr id="107" name="Google Shape;107;p27"/>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lt1"/>
              </a:buClr>
              <a:buSzPts val="3300"/>
              <a:buFont typeface="Calibri"/>
              <a:buNone/>
              <a:defRPr sz="33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 name="Google Shape;108;p27"/>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lt1"/>
              </a:buClr>
              <a:buSzPts val="2100"/>
              <a:buFont typeface="Arial"/>
              <a:buChar char="•"/>
              <a:defRPr sz="2100" b="0" i="0" u="none" strike="noStrike" cap="none">
                <a:solidFill>
                  <a:schemeClr val="lt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9pPr>
          </a:lstStyle>
          <a:p>
            <a:endParaRPr/>
          </a:p>
        </p:txBody>
      </p:sp>
      <p:sp>
        <p:nvSpPr>
          <p:cNvPr id="109" name="Google Shape;109;p2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9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9pPr>
          </a:lstStyle>
          <a:p>
            <a:endParaRPr/>
          </a:p>
        </p:txBody>
      </p:sp>
      <p:sp>
        <p:nvSpPr>
          <p:cNvPr id="110" name="Google Shape;110;p2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9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lt1"/>
                </a:solidFill>
                <a:latin typeface="Calibri"/>
                <a:ea typeface="Calibri"/>
                <a:cs typeface="Calibri"/>
                <a:sym typeface="Calibri"/>
              </a:defRPr>
            </a:lvl9pPr>
          </a:lstStyle>
          <a:p>
            <a:endParaRPr/>
          </a:p>
        </p:txBody>
      </p:sp>
      <p:sp>
        <p:nvSpPr>
          <p:cNvPr id="111" name="Google Shape;111;p2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
              <a:t>‹#›</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5.xml"/><Relationship Id="rId5" Type="http://schemas.openxmlformats.org/officeDocument/2006/relationships/image" Target="../media/image6.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5.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5.xml"/><Relationship Id="rId5" Type="http://schemas.openxmlformats.org/officeDocument/2006/relationships/image" Target="../media/image7.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5.xml"/><Relationship Id="rId5" Type="http://schemas.openxmlformats.org/officeDocument/2006/relationships/image" Target="../media/image8.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5.xml"/><Relationship Id="rId5" Type="http://schemas.openxmlformats.org/officeDocument/2006/relationships/image" Target="../media/image9.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5.xml"/><Relationship Id="rId5" Type="http://schemas.openxmlformats.org/officeDocument/2006/relationships/image" Target="../media/image11.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5.xml"/><Relationship Id="rId5" Type="http://schemas.openxmlformats.org/officeDocument/2006/relationships/image" Target="../media/image12.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5.xml"/><Relationship Id="rId5" Type="http://schemas.openxmlformats.org/officeDocument/2006/relationships/image" Target="../media/image1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5.xml"/><Relationship Id="rId5" Type="http://schemas.openxmlformats.org/officeDocument/2006/relationships/image" Target="../media/image14.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5.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5.xml"/><Relationship Id="rId5" Type="http://schemas.openxmlformats.org/officeDocument/2006/relationships/image" Target="../media/image15.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5.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8" Type="http://schemas.openxmlformats.org/officeDocument/2006/relationships/hyperlink" Target="https://openai.com/index/introducing-codex/" TargetMode="External"/><Relationship Id="rId3" Type="http://schemas.openxmlformats.org/officeDocument/2006/relationships/image" Target="../media/image3.png"/><Relationship Id="rId7" Type="http://schemas.openxmlformats.org/officeDocument/2006/relationships/hyperlink" Target="https://help.openai.com/en/articles/10421097-operator" TargetMode="External"/><Relationship Id="rId2" Type="http://schemas.openxmlformats.org/officeDocument/2006/relationships/notesSlide" Target="../notesSlides/notesSlide22.xml"/><Relationship Id="rId1" Type="http://schemas.openxmlformats.org/officeDocument/2006/relationships/slideLayout" Target="../slideLayouts/slideLayout25.xml"/><Relationship Id="rId6" Type="http://schemas.openxmlformats.org/officeDocument/2006/relationships/hyperlink" Target="https://www.perplexity.ai/" TargetMode="External"/><Relationship Id="rId5" Type="http://schemas.openxmlformats.org/officeDocument/2006/relationships/hyperlink" Target="https://www.cursor.com/" TargetMode="Externa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5.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5.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5.xml"/><Relationship Id="rId5" Type="http://schemas.openxmlformats.org/officeDocument/2006/relationships/image" Target="../media/image4.jpe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5.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6.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5.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Shape 189"/>
        <p:cNvGrpSpPr/>
        <p:nvPr/>
      </p:nvGrpSpPr>
      <p:grpSpPr>
        <a:xfrm>
          <a:off x="0" y="0"/>
          <a:ext cx="0" cy="0"/>
          <a:chOff x="0" y="0"/>
          <a:chExt cx="0" cy="0"/>
        </a:xfrm>
      </p:grpSpPr>
      <p:sp>
        <p:nvSpPr>
          <p:cNvPr id="190" name="Google Shape;190;p40"/>
          <p:cNvSpPr txBox="1"/>
          <p:nvPr/>
        </p:nvSpPr>
        <p:spPr>
          <a:xfrm>
            <a:off x="948825" y="3828750"/>
            <a:ext cx="4869900" cy="926700"/>
          </a:xfrm>
          <a:prstGeom prst="rect">
            <a:avLst/>
          </a:prstGeom>
          <a:noFill/>
          <a:ln>
            <a:noFill/>
          </a:ln>
        </p:spPr>
        <p:txBody>
          <a:bodyPr spcFirstLastPara="1" wrap="square" lIns="0" tIns="0" rIns="0" bIns="0" anchor="ctr" anchorCtr="0">
            <a:noAutofit/>
          </a:bodyPr>
          <a:lstStyle/>
          <a:p>
            <a:pPr lvl="1" algn="ctr">
              <a:lnSpc>
                <a:spcPct val="167966"/>
              </a:lnSpc>
              <a:buClr>
                <a:schemeClr val="lt1"/>
              </a:buClr>
              <a:buSzPts val="2300"/>
            </a:pPr>
            <a:r>
              <a:rPr lang="ru-RU" sz="2900" b="1" dirty="0">
                <a:solidFill>
                  <a:schemeClr val="lt1"/>
                </a:solidFill>
              </a:rPr>
              <a:t>Лекция 9: </a:t>
            </a:r>
            <a:r>
              <a:rPr lang="en-GB" sz="2900" b="1" dirty="0">
                <a:solidFill>
                  <a:schemeClr val="lt1"/>
                </a:solidFill>
              </a:rPr>
              <a:t>Agents</a:t>
            </a:r>
            <a:endParaRPr sz="2900" b="1" i="0" u="none" strike="noStrike" cap="none" dirty="0">
              <a:solidFill>
                <a:schemeClr val="lt1"/>
              </a:solidFill>
              <a:sym typeface="Arial"/>
            </a:endParaRPr>
          </a:p>
        </p:txBody>
      </p:sp>
      <p:pic>
        <p:nvPicPr>
          <p:cNvPr id="191" name="Google Shape;191;p40" descr="Изображение выглядит как Графика, линия, Красочность, снимок экрана&#10;&#10;Автоматически созданное описание"/>
          <p:cNvPicPr preferRelativeResize="0"/>
          <p:nvPr/>
        </p:nvPicPr>
        <p:blipFill rotWithShape="1">
          <a:blip r:embed="rId3">
            <a:alphaModFix/>
          </a:blip>
          <a:srcRect/>
          <a:stretch/>
        </p:blipFill>
        <p:spPr>
          <a:xfrm>
            <a:off x="751028" y="0"/>
            <a:ext cx="7033956" cy="3954531"/>
          </a:xfrm>
          <a:prstGeom prst="rect">
            <a:avLst/>
          </a:prstGeom>
          <a:noFill/>
          <a:ln>
            <a:noFill/>
          </a:ln>
        </p:spPr>
      </p:pic>
      <p:pic>
        <p:nvPicPr>
          <p:cNvPr id="192" name="Google Shape;192;p40"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5602130" y="3932169"/>
            <a:ext cx="4420880" cy="547084"/>
          </a:xfrm>
          <a:prstGeom prst="rect">
            <a:avLst/>
          </a:prstGeom>
          <a:noFill/>
          <a:ln>
            <a:noFill/>
          </a:ln>
        </p:spPr>
      </p:pic>
      <p:pic>
        <p:nvPicPr>
          <p:cNvPr id="193" name="Google Shape;193;p40"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630074" y="3932169"/>
            <a:ext cx="4420880" cy="54708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876366" cy="477600"/>
          </a:xfrm>
          <a:prstGeom prst="rect">
            <a:avLst/>
          </a:prstGeom>
          <a:noFill/>
          <a:ln>
            <a:noFill/>
          </a:ln>
        </p:spPr>
        <p:txBody>
          <a:bodyPr spcFirstLastPara="1" wrap="square" lIns="0" tIns="0" rIns="0" bIns="0" anchor="ctr" anchorCtr="0">
            <a:noAutofit/>
          </a:bodyPr>
          <a:lstStyle/>
          <a:p>
            <a:pPr hangingPunct="1"/>
            <a:r>
              <a:rPr lang="en-GB" sz="2400" b="1" dirty="0" err="1">
                <a:solidFill>
                  <a:schemeClr val="bg1"/>
                </a:solidFill>
                <a:latin typeface="+mj-lt"/>
              </a:rPr>
              <a:t>ReAct</a:t>
            </a:r>
            <a:endParaRPr lang="ru-RU" sz="2400" b="1" dirty="0">
              <a:solidFill>
                <a:schemeClr val="bg1"/>
              </a:solidFill>
              <a:latin typeface="+mj-lt"/>
            </a:endParaRPr>
          </a:p>
        </p:txBody>
      </p:sp>
      <p:pic>
        <p:nvPicPr>
          <p:cNvPr id="4" name="Picture 3">
            <a:extLst>
              <a:ext uri="{FF2B5EF4-FFF2-40B4-BE49-F238E27FC236}">
                <a16:creationId xmlns:a16="http://schemas.microsoft.com/office/drawing/2014/main" id="{0F1EB6A3-56C4-CA21-5972-F26B1D77FEE8}"/>
              </a:ext>
            </a:extLst>
          </p:cNvPr>
          <p:cNvPicPr>
            <a:picLocks noChangeAspect="1"/>
          </p:cNvPicPr>
          <p:nvPr/>
        </p:nvPicPr>
        <p:blipFill rotWithShape="1">
          <a:blip r:embed="rId5"/>
          <a:srcRect b="47751"/>
          <a:stretch/>
        </p:blipFill>
        <p:spPr>
          <a:xfrm>
            <a:off x="648682" y="1420917"/>
            <a:ext cx="7933990" cy="3423495"/>
          </a:xfrm>
          <a:prstGeom prst="rect">
            <a:avLst/>
          </a:prstGeom>
        </p:spPr>
      </p:pic>
    </p:spTree>
    <p:extLst>
      <p:ext uri="{BB962C8B-B14F-4D97-AF65-F5344CB8AC3E}">
        <p14:creationId xmlns:p14="http://schemas.microsoft.com/office/powerpoint/2010/main" val="10323427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689600" cy="477600"/>
          </a:xfrm>
          <a:prstGeom prst="rect">
            <a:avLst/>
          </a:prstGeom>
          <a:noFill/>
          <a:ln>
            <a:noFill/>
          </a:ln>
        </p:spPr>
        <p:txBody>
          <a:bodyPr spcFirstLastPara="1" wrap="square" lIns="0" tIns="0" rIns="0" bIns="0" anchor="ctr" anchorCtr="0">
            <a:noAutofit/>
          </a:bodyPr>
          <a:lstStyle/>
          <a:p>
            <a:pPr hangingPunct="1"/>
            <a:r>
              <a:rPr lang="ru-RU" sz="2400" b="1" dirty="0">
                <a:solidFill>
                  <a:schemeClr val="bg1"/>
                </a:solidFill>
                <a:latin typeface="+mj-lt"/>
              </a:rPr>
              <a:t>Агент простыми словами</a:t>
            </a:r>
          </a:p>
        </p:txBody>
      </p:sp>
      <p:sp>
        <p:nvSpPr>
          <p:cNvPr id="3" name="TextBox 2">
            <a:extLst>
              <a:ext uri="{FF2B5EF4-FFF2-40B4-BE49-F238E27FC236}">
                <a16:creationId xmlns:a16="http://schemas.microsoft.com/office/drawing/2014/main" id="{CA1347C5-B80E-0B89-E5D7-7790F3B8565F}"/>
              </a:ext>
            </a:extLst>
          </p:cNvPr>
          <p:cNvSpPr txBox="1"/>
          <p:nvPr/>
        </p:nvSpPr>
        <p:spPr>
          <a:xfrm>
            <a:off x="1386165" y="2557931"/>
            <a:ext cx="6371670" cy="369332"/>
          </a:xfrm>
          <a:prstGeom prst="rect">
            <a:avLst/>
          </a:prstGeom>
          <a:noFill/>
        </p:spPr>
        <p:txBody>
          <a:bodyPr wrap="square">
            <a:spAutoFit/>
          </a:bodyPr>
          <a:lstStyle/>
          <a:p>
            <a:r>
              <a:rPr lang="en-GB" sz="1800" b="1" dirty="0">
                <a:solidFill>
                  <a:srgbClr val="92D050"/>
                </a:solidFill>
              </a:rPr>
              <a:t>LLM</a:t>
            </a:r>
            <a:r>
              <a:rPr lang="en-GB" sz="1800" b="1" dirty="0"/>
              <a:t> </a:t>
            </a:r>
            <a:r>
              <a:rPr lang="ru-RU" sz="1800" b="1" dirty="0" err="1"/>
              <a:t>a</a:t>
            </a:r>
            <a:r>
              <a:rPr lang="en-GB" sz="1800" b="1" dirty="0"/>
              <a:t>gent = </a:t>
            </a:r>
            <a:r>
              <a:rPr lang="en-GB" sz="1800" b="1" dirty="0">
                <a:solidFill>
                  <a:srgbClr val="92D050"/>
                </a:solidFill>
              </a:rPr>
              <a:t>LLM</a:t>
            </a:r>
            <a:r>
              <a:rPr lang="en-GB" sz="1800" b="1" dirty="0"/>
              <a:t> + prompt + tool descriptions + tools</a:t>
            </a:r>
            <a:endParaRPr lang="ru-RU" sz="1800" dirty="0"/>
          </a:p>
        </p:txBody>
      </p:sp>
      <p:sp>
        <p:nvSpPr>
          <p:cNvPr id="4" name="TextBox 3">
            <a:extLst>
              <a:ext uri="{FF2B5EF4-FFF2-40B4-BE49-F238E27FC236}">
                <a16:creationId xmlns:a16="http://schemas.microsoft.com/office/drawing/2014/main" id="{8C8EED09-2E2B-8284-AA0D-F62F50D5C868}"/>
              </a:ext>
            </a:extLst>
          </p:cNvPr>
          <p:cNvSpPr txBox="1"/>
          <p:nvPr/>
        </p:nvSpPr>
        <p:spPr>
          <a:xfrm>
            <a:off x="257075" y="3850600"/>
            <a:ext cx="6371670" cy="646331"/>
          </a:xfrm>
          <a:prstGeom prst="rect">
            <a:avLst/>
          </a:prstGeom>
          <a:noFill/>
        </p:spPr>
        <p:txBody>
          <a:bodyPr wrap="square">
            <a:spAutoFit/>
          </a:bodyPr>
          <a:lstStyle/>
          <a:p>
            <a:r>
              <a:rPr lang="ru-RU" sz="1800" dirty="0">
                <a:solidFill>
                  <a:schemeClr val="bg1">
                    <a:lumMod val="50000"/>
                  </a:schemeClr>
                </a:solidFill>
              </a:rPr>
              <a:t>Часто к агентам приписывают планирование и память – но это уже способы улучшить его работу</a:t>
            </a:r>
          </a:p>
        </p:txBody>
      </p:sp>
    </p:spTree>
    <p:extLst>
      <p:ext uri="{BB962C8B-B14F-4D97-AF65-F5344CB8AC3E}">
        <p14:creationId xmlns:p14="http://schemas.microsoft.com/office/powerpoint/2010/main" val="14094887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689600" cy="477600"/>
          </a:xfrm>
          <a:prstGeom prst="rect">
            <a:avLst/>
          </a:prstGeom>
          <a:noFill/>
          <a:ln>
            <a:noFill/>
          </a:ln>
        </p:spPr>
        <p:txBody>
          <a:bodyPr spcFirstLastPara="1" wrap="square" lIns="0" tIns="0" rIns="0" bIns="0" anchor="ctr" anchorCtr="0">
            <a:noAutofit/>
          </a:bodyPr>
          <a:lstStyle/>
          <a:p>
            <a:pPr hangingPunct="1"/>
            <a:r>
              <a:rPr lang="en-GB" sz="2400" b="1" dirty="0">
                <a:solidFill>
                  <a:schemeClr val="bg1"/>
                </a:solidFill>
                <a:latin typeface="+mj-lt"/>
              </a:rPr>
              <a:t>Augmented LLM</a:t>
            </a:r>
            <a:endParaRPr lang="ru-RU" sz="2400" b="1" dirty="0">
              <a:solidFill>
                <a:schemeClr val="bg1"/>
              </a:solidFill>
              <a:latin typeface="+mj-lt"/>
            </a:endParaRPr>
          </a:p>
        </p:txBody>
      </p:sp>
      <p:pic>
        <p:nvPicPr>
          <p:cNvPr id="9222" name="Picture 6">
            <a:extLst>
              <a:ext uri="{FF2B5EF4-FFF2-40B4-BE49-F238E27FC236}">
                <a16:creationId xmlns:a16="http://schemas.microsoft.com/office/drawing/2014/main" id="{6EF3CB3E-C6A8-E166-20F4-02017899DB6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2360" t="12794" r="21778" b="8052"/>
          <a:stretch/>
        </p:blipFill>
        <p:spPr bwMode="auto">
          <a:xfrm>
            <a:off x="1921441" y="1461246"/>
            <a:ext cx="5087135" cy="300224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31F3215-7021-A873-B60A-88017507098D}"/>
              </a:ext>
            </a:extLst>
          </p:cNvPr>
          <p:cNvSpPr txBox="1"/>
          <p:nvPr/>
        </p:nvSpPr>
        <p:spPr>
          <a:xfrm>
            <a:off x="186705" y="4358614"/>
            <a:ext cx="6703886" cy="523220"/>
          </a:xfrm>
          <a:prstGeom prst="rect">
            <a:avLst/>
          </a:prstGeom>
          <a:noFill/>
        </p:spPr>
        <p:txBody>
          <a:bodyPr wrap="square">
            <a:spAutoFit/>
          </a:bodyPr>
          <a:lstStyle/>
          <a:p>
            <a:r>
              <a:rPr lang="ru-RU" dirty="0">
                <a:solidFill>
                  <a:schemeClr val="bg1">
                    <a:lumMod val="50000"/>
                  </a:schemeClr>
                </a:solidFill>
              </a:rPr>
              <a:t>Дальше, считаем, что каждый </a:t>
            </a:r>
            <a:r>
              <a:rPr lang="ru-RU" dirty="0">
                <a:solidFill>
                  <a:schemeClr val="accent6">
                    <a:lumMod val="60000"/>
                    <a:lumOff val="40000"/>
                  </a:schemeClr>
                </a:solidFill>
              </a:rPr>
              <a:t>зеленый</a:t>
            </a:r>
            <a:r>
              <a:rPr lang="ru-RU" dirty="0">
                <a:solidFill>
                  <a:schemeClr val="bg1">
                    <a:lumMod val="50000"/>
                  </a:schemeClr>
                </a:solidFill>
              </a:rPr>
              <a:t> блок имеет доступ к подобным </a:t>
            </a:r>
            <a:r>
              <a:rPr lang="ru-RU" dirty="0">
                <a:solidFill>
                  <a:srgbClr val="7030A0"/>
                </a:solidFill>
              </a:rPr>
              <a:t>синим</a:t>
            </a:r>
            <a:r>
              <a:rPr lang="ru-RU" dirty="0">
                <a:solidFill>
                  <a:schemeClr val="bg1">
                    <a:lumMod val="50000"/>
                  </a:schemeClr>
                </a:solidFill>
              </a:rPr>
              <a:t> блокам -&gt;</a:t>
            </a:r>
            <a:r>
              <a:rPr lang="en-GB" dirty="0">
                <a:solidFill>
                  <a:schemeClr val="bg1">
                    <a:lumMod val="50000"/>
                  </a:schemeClr>
                </a:solidFill>
              </a:rPr>
              <a:t> LLM + (Retrieval/Tools/Memory)</a:t>
            </a:r>
            <a:endParaRPr lang="ru-RU" sz="1400" dirty="0">
              <a:solidFill>
                <a:schemeClr val="bg1">
                  <a:lumMod val="50000"/>
                </a:schemeClr>
              </a:solidFill>
            </a:endParaRPr>
          </a:p>
        </p:txBody>
      </p:sp>
    </p:spTree>
    <p:extLst>
      <p:ext uri="{BB962C8B-B14F-4D97-AF65-F5344CB8AC3E}">
        <p14:creationId xmlns:p14="http://schemas.microsoft.com/office/powerpoint/2010/main" val="37725804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689600" cy="477600"/>
          </a:xfrm>
          <a:prstGeom prst="rect">
            <a:avLst/>
          </a:prstGeom>
          <a:noFill/>
          <a:ln>
            <a:noFill/>
          </a:ln>
        </p:spPr>
        <p:txBody>
          <a:bodyPr spcFirstLastPara="1" wrap="square" lIns="0" tIns="0" rIns="0" bIns="0" anchor="ctr" anchorCtr="0">
            <a:noAutofit/>
          </a:bodyPr>
          <a:lstStyle/>
          <a:p>
            <a:pPr hangingPunct="1"/>
            <a:r>
              <a:rPr lang="en-GB" sz="2400" b="1" dirty="0">
                <a:solidFill>
                  <a:schemeClr val="bg1"/>
                </a:solidFill>
                <a:latin typeface="+mj-lt"/>
              </a:rPr>
              <a:t>Prompt chaining</a:t>
            </a:r>
            <a:endParaRPr lang="ru-RU" sz="2400" b="1" dirty="0">
              <a:solidFill>
                <a:schemeClr val="bg1"/>
              </a:solidFill>
              <a:latin typeface="+mj-lt"/>
            </a:endParaRPr>
          </a:p>
        </p:txBody>
      </p:sp>
      <p:pic>
        <p:nvPicPr>
          <p:cNvPr id="10242" name="Picture 2">
            <a:extLst>
              <a:ext uri="{FF2B5EF4-FFF2-40B4-BE49-F238E27FC236}">
                <a16:creationId xmlns:a16="http://schemas.microsoft.com/office/drawing/2014/main" id="{30DD0F26-3229-8560-18AD-A5A8C03F06D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8446" y="1263821"/>
            <a:ext cx="7887107" cy="32849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9843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689600" cy="477600"/>
          </a:xfrm>
          <a:prstGeom prst="rect">
            <a:avLst/>
          </a:prstGeom>
          <a:noFill/>
          <a:ln>
            <a:noFill/>
          </a:ln>
        </p:spPr>
        <p:txBody>
          <a:bodyPr spcFirstLastPara="1" wrap="square" lIns="0" tIns="0" rIns="0" bIns="0" anchor="ctr" anchorCtr="0">
            <a:noAutofit/>
          </a:bodyPr>
          <a:lstStyle/>
          <a:p>
            <a:pPr hangingPunct="1"/>
            <a:r>
              <a:rPr lang="en-GB" sz="2400" b="1" dirty="0">
                <a:solidFill>
                  <a:schemeClr val="bg1"/>
                </a:solidFill>
                <a:latin typeface="+mj-lt"/>
              </a:rPr>
              <a:t>Routing</a:t>
            </a:r>
            <a:endParaRPr lang="ru-RU" sz="2400" b="1" dirty="0">
              <a:solidFill>
                <a:schemeClr val="bg1"/>
              </a:solidFill>
              <a:latin typeface="+mj-lt"/>
            </a:endParaRPr>
          </a:p>
        </p:txBody>
      </p:sp>
      <p:pic>
        <p:nvPicPr>
          <p:cNvPr id="11270" name="Picture 6">
            <a:extLst>
              <a:ext uri="{FF2B5EF4-FFF2-40B4-BE49-F238E27FC236}">
                <a16:creationId xmlns:a16="http://schemas.microsoft.com/office/drawing/2014/main" id="{6B7CF8E9-E7A2-5FC4-9300-774F80F5E1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8370" y="1321639"/>
            <a:ext cx="7674796" cy="3196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34340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689600" cy="477600"/>
          </a:xfrm>
          <a:prstGeom prst="rect">
            <a:avLst/>
          </a:prstGeom>
          <a:noFill/>
          <a:ln>
            <a:noFill/>
          </a:ln>
        </p:spPr>
        <p:txBody>
          <a:bodyPr spcFirstLastPara="1" wrap="square" lIns="0" tIns="0" rIns="0" bIns="0" anchor="ctr" anchorCtr="0">
            <a:noAutofit/>
          </a:bodyPr>
          <a:lstStyle/>
          <a:p>
            <a:pPr hangingPunct="1"/>
            <a:r>
              <a:rPr lang="en-GB" sz="2400" b="1" dirty="0">
                <a:solidFill>
                  <a:schemeClr val="bg1"/>
                </a:solidFill>
                <a:latin typeface="+mj-lt"/>
              </a:rPr>
              <a:t>Parallelization</a:t>
            </a:r>
            <a:endParaRPr lang="ru-RU" sz="2400" b="1" dirty="0">
              <a:solidFill>
                <a:schemeClr val="bg1"/>
              </a:solidFill>
              <a:latin typeface="+mj-lt"/>
            </a:endParaRPr>
          </a:p>
        </p:txBody>
      </p:sp>
      <p:pic>
        <p:nvPicPr>
          <p:cNvPr id="12290" name="Picture 2">
            <a:extLst>
              <a:ext uri="{FF2B5EF4-FFF2-40B4-BE49-F238E27FC236}">
                <a16:creationId xmlns:a16="http://schemas.microsoft.com/office/drawing/2014/main" id="{82B56564-7EE9-A98C-78F2-DBA88C48AC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4198" y="1559486"/>
            <a:ext cx="6955604" cy="2896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59320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876366" cy="477600"/>
          </a:xfrm>
          <a:prstGeom prst="rect">
            <a:avLst/>
          </a:prstGeom>
          <a:noFill/>
          <a:ln>
            <a:noFill/>
          </a:ln>
        </p:spPr>
        <p:txBody>
          <a:bodyPr spcFirstLastPara="1" wrap="square" lIns="0" tIns="0" rIns="0" bIns="0" anchor="ctr" anchorCtr="0">
            <a:noAutofit/>
          </a:bodyPr>
          <a:lstStyle/>
          <a:p>
            <a:pPr hangingPunct="1"/>
            <a:r>
              <a:rPr lang="en-GB" sz="2400" b="1" dirty="0">
                <a:solidFill>
                  <a:schemeClr val="bg1"/>
                </a:solidFill>
                <a:latin typeface="+mj-lt"/>
              </a:rPr>
              <a:t>Orchestrator workers</a:t>
            </a:r>
            <a:endParaRPr lang="ru-RU" sz="2400" b="1" dirty="0">
              <a:solidFill>
                <a:schemeClr val="bg1"/>
              </a:solidFill>
              <a:latin typeface="+mj-lt"/>
            </a:endParaRPr>
          </a:p>
        </p:txBody>
      </p:sp>
      <p:pic>
        <p:nvPicPr>
          <p:cNvPr id="13314" name="Picture 2">
            <a:extLst>
              <a:ext uri="{FF2B5EF4-FFF2-40B4-BE49-F238E27FC236}">
                <a16:creationId xmlns:a16="http://schemas.microsoft.com/office/drawing/2014/main" id="{78E4EFFF-EAA7-2F79-6497-085D16CA468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1038" y="1342067"/>
            <a:ext cx="7941924" cy="3307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55207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876366" cy="477600"/>
          </a:xfrm>
          <a:prstGeom prst="rect">
            <a:avLst/>
          </a:prstGeom>
          <a:noFill/>
          <a:ln>
            <a:noFill/>
          </a:ln>
        </p:spPr>
        <p:txBody>
          <a:bodyPr spcFirstLastPara="1" wrap="square" lIns="0" tIns="0" rIns="0" bIns="0" anchor="ctr" anchorCtr="0">
            <a:noAutofit/>
          </a:bodyPr>
          <a:lstStyle/>
          <a:p>
            <a:pPr hangingPunct="1"/>
            <a:r>
              <a:rPr lang="en-GB" sz="2400" b="1" dirty="0">
                <a:solidFill>
                  <a:schemeClr val="bg1"/>
                </a:solidFill>
                <a:latin typeface="+mj-lt"/>
              </a:rPr>
              <a:t>Evaluator optimizer</a:t>
            </a:r>
            <a:endParaRPr lang="ru-RU" sz="2400" b="1" dirty="0">
              <a:solidFill>
                <a:schemeClr val="bg1"/>
              </a:solidFill>
              <a:latin typeface="+mj-lt"/>
            </a:endParaRPr>
          </a:p>
        </p:txBody>
      </p:sp>
      <p:pic>
        <p:nvPicPr>
          <p:cNvPr id="14338" name="Picture 2">
            <a:extLst>
              <a:ext uri="{FF2B5EF4-FFF2-40B4-BE49-F238E27FC236}">
                <a16:creationId xmlns:a16="http://schemas.microsoft.com/office/drawing/2014/main" id="{26C387EA-976E-B22E-6E9A-F20C27CEB9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7301" y="1266328"/>
            <a:ext cx="8495318" cy="3538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22401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876366" cy="477600"/>
          </a:xfrm>
          <a:prstGeom prst="rect">
            <a:avLst/>
          </a:prstGeom>
          <a:noFill/>
          <a:ln>
            <a:noFill/>
          </a:ln>
        </p:spPr>
        <p:txBody>
          <a:bodyPr spcFirstLastPara="1" wrap="square" lIns="0" tIns="0" rIns="0" bIns="0" anchor="ctr" anchorCtr="0">
            <a:noAutofit/>
          </a:bodyPr>
          <a:lstStyle/>
          <a:p>
            <a:pPr hangingPunct="1"/>
            <a:r>
              <a:rPr lang="en-GB" sz="2400" b="1" dirty="0">
                <a:solidFill>
                  <a:schemeClr val="bg1"/>
                </a:solidFill>
                <a:latin typeface="+mj-lt"/>
              </a:rPr>
              <a:t>Autonomous agent</a:t>
            </a:r>
            <a:endParaRPr lang="ru-RU" sz="2400" b="1" dirty="0">
              <a:solidFill>
                <a:schemeClr val="bg1"/>
              </a:solidFill>
              <a:latin typeface="+mj-lt"/>
            </a:endParaRPr>
          </a:p>
        </p:txBody>
      </p:sp>
      <p:pic>
        <p:nvPicPr>
          <p:cNvPr id="17412" name="Picture 4">
            <a:extLst>
              <a:ext uri="{FF2B5EF4-FFF2-40B4-BE49-F238E27FC236}">
                <a16:creationId xmlns:a16="http://schemas.microsoft.com/office/drawing/2014/main" id="{DA8CACBE-C882-A9C2-BD16-EF1D7BD48F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7751" y="1266328"/>
            <a:ext cx="8288497" cy="345210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D2B288B-5206-7FAD-4875-B4F472BC960C}"/>
              </a:ext>
            </a:extLst>
          </p:cNvPr>
          <p:cNvSpPr txBox="1"/>
          <p:nvPr/>
        </p:nvSpPr>
        <p:spPr>
          <a:xfrm>
            <a:off x="125022" y="4680060"/>
            <a:ext cx="6703826" cy="307777"/>
          </a:xfrm>
          <a:prstGeom prst="rect">
            <a:avLst/>
          </a:prstGeom>
          <a:noFill/>
        </p:spPr>
        <p:txBody>
          <a:bodyPr wrap="square">
            <a:spAutoFit/>
          </a:bodyPr>
          <a:lstStyle/>
          <a:p>
            <a:r>
              <a:rPr lang="en-RU" dirty="0">
                <a:solidFill>
                  <a:schemeClr val="bg1">
                    <a:lumMod val="50000"/>
                  </a:schemeClr>
                </a:solidFill>
              </a:rPr>
              <a:t>https://www.anthropic.com/engineering/building-effective-agents</a:t>
            </a:r>
          </a:p>
        </p:txBody>
      </p:sp>
    </p:spTree>
    <p:extLst>
      <p:ext uri="{BB962C8B-B14F-4D97-AF65-F5344CB8AC3E}">
        <p14:creationId xmlns:p14="http://schemas.microsoft.com/office/powerpoint/2010/main" val="3994090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876366" cy="477600"/>
          </a:xfrm>
          <a:prstGeom prst="rect">
            <a:avLst/>
          </a:prstGeom>
          <a:noFill/>
          <a:ln>
            <a:noFill/>
          </a:ln>
        </p:spPr>
        <p:txBody>
          <a:bodyPr spcFirstLastPara="1" wrap="square" lIns="0" tIns="0" rIns="0" bIns="0" anchor="ctr" anchorCtr="0">
            <a:noAutofit/>
          </a:bodyPr>
          <a:lstStyle/>
          <a:p>
            <a:pPr hangingPunct="1"/>
            <a:r>
              <a:rPr lang="en-GB" sz="2400" b="1" dirty="0">
                <a:solidFill>
                  <a:schemeClr val="bg1"/>
                </a:solidFill>
                <a:latin typeface="+mj-lt"/>
              </a:rPr>
              <a:t>SWE-bench</a:t>
            </a:r>
            <a:endParaRPr lang="ru-RU" sz="2400" b="1" dirty="0">
              <a:solidFill>
                <a:schemeClr val="bg1"/>
              </a:solidFill>
              <a:latin typeface="+mj-lt"/>
            </a:endParaRPr>
          </a:p>
        </p:txBody>
      </p:sp>
      <p:sp>
        <p:nvSpPr>
          <p:cNvPr id="3" name="TextBox 2">
            <a:extLst>
              <a:ext uri="{FF2B5EF4-FFF2-40B4-BE49-F238E27FC236}">
                <a16:creationId xmlns:a16="http://schemas.microsoft.com/office/drawing/2014/main" id="{7D2B288B-5206-7FAD-4875-B4F472BC960C}"/>
              </a:ext>
            </a:extLst>
          </p:cNvPr>
          <p:cNvSpPr txBox="1"/>
          <p:nvPr/>
        </p:nvSpPr>
        <p:spPr>
          <a:xfrm>
            <a:off x="125022" y="4680060"/>
            <a:ext cx="6703826" cy="307777"/>
          </a:xfrm>
          <a:prstGeom prst="rect">
            <a:avLst/>
          </a:prstGeom>
          <a:noFill/>
        </p:spPr>
        <p:txBody>
          <a:bodyPr wrap="square">
            <a:spAutoFit/>
          </a:bodyPr>
          <a:lstStyle/>
          <a:p>
            <a:r>
              <a:rPr lang="en-GB" dirty="0">
                <a:solidFill>
                  <a:schemeClr val="bg1">
                    <a:lumMod val="50000"/>
                  </a:schemeClr>
                </a:solidFill>
              </a:rPr>
              <a:t>https://</a:t>
            </a:r>
            <a:r>
              <a:rPr lang="en-GB" dirty="0" err="1">
                <a:solidFill>
                  <a:schemeClr val="bg1">
                    <a:lumMod val="50000"/>
                  </a:schemeClr>
                </a:solidFill>
              </a:rPr>
              <a:t>www.anthropic.com</a:t>
            </a:r>
            <a:r>
              <a:rPr lang="en-GB" dirty="0">
                <a:solidFill>
                  <a:schemeClr val="bg1">
                    <a:lumMod val="50000"/>
                  </a:schemeClr>
                </a:solidFill>
              </a:rPr>
              <a:t>/engineering/</a:t>
            </a:r>
            <a:r>
              <a:rPr lang="en-GB" dirty="0" err="1">
                <a:solidFill>
                  <a:schemeClr val="bg1">
                    <a:lumMod val="50000"/>
                  </a:schemeClr>
                </a:solidFill>
              </a:rPr>
              <a:t>swe</a:t>
            </a:r>
            <a:r>
              <a:rPr lang="en-GB" dirty="0">
                <a:solidFill>
                  <a:schemeClr val="bg1">
                    <a:lumMod val="50000"/>
                  </a:schemeClr>
                </a:solidFill>
              </a:rPr>
              <a:t>-bench-sonnet</a:t>
            </a:r>
            <a:endParaRPr lang="en-RU" dirty="0">
              <a:solidFill>
                <a:schemeClr val="bg1">
                  <a:lumMod val="50000"/>
                </a:schemeClr>
              </a:solidFill>
            </a:endParaRPr>
          </a:p>
        </p:txBody>
      </p:sp>
      <p:pic>
        <p:nvPicPr>
          <p:cNvPr id="4" name="Picture 3">
            <a:extLst>
              <a:ext uri="{FF2B5EF4-FFF2-40B4-BE49-F238E27FC236}">
                <a16:creationId xmlns:a16="http://schemas.microsoft.com/office/drawing/2014/main" id="{22FDF08A-EBDF-2921-DBD6-412F44C8FF06}"/>
              </a:ext>
            </a:extLst>
          </p:cNvPr>
          <p:cNvPicPr>
            <a:picLocks noChangeAspect="1"/>
          </p:cNvPicPr>
          <p:nvPr/>
        </p:nvPicPr>
        <p:blipFill>
          <a:blip r:embed="rId5"/>
          <a:stretch>
            <a:fillRect/>
          </a:stretch>
        </p:blipFill>
        <p:spPr>
          <a:xfrm>
            <a:off x="3409486" y="1324796"/>
            <a:ext cx="5577738" cy="3247675"/>
          </a:xfrm>
          <a:prstGeom prst="rect">
            <a:avLst/>
          </a:prstGeom>
        </p:spPr>
      </p:pic>
      <p:sp>
        <p:nvSpPr>
          <p:cNvPr id="6" name="TextBox 5">
            <a:extLst>
              <a:ext uri="{FF2B5EF4-FFF2-40B4-BE49-F238E27FC236}">
                <a16:creationId xmlns:a16="http://schemas.microsoft.com/office/drawing/2014/main" id="{141AC3AA-20EC-1DE6-806C-929BC62C86BC}"/>
              </a:ext>
            </a:extLst>
          </p:cNvPr>
          <p:cNvSpPr txBox="1"/>
          <p:nvPr/>
        </p:nvSpPr>
        <p:spPr>
          <a:xfrm>
            <a:off x="183412" y="1306706"/>
            <a:ext cx="3069298" cy="2893100"/>
          </a:xfrm>
          <a:prstGeom prst="rect">
            <a:avLst/>
          </a:prstGeom>
          <a:noFill/>
        </p:spPr>
        <p:txBody>
          <a:bodyPr wrap="square">
            <a:spAutoFit/>
          </a:bodyPr>
          <a:lstStyle/>
          <a:p>
            <a:r>
              <a:rPr lang="en-GB" b="0" i="0" dirty="0">
                <a:effectLst/>
                <a:latin typeface="+mj-lt"/>
              </a:rPr>
              <a:t>SWE-bench - </a:t>
            </a:r>
            <a:r>
              <a:rPr lang="ru-RU" b="0" i="0" dirty="0">
                <a:effectLst/>
                <a:latin typeface="+mj-lt"/>
              </a:rPr>
              <a:t>это бенчмарк для оценки ИИ-моделей по реальным задачам с </a:t>
            </a:r>
            <a:r>
              <a:rPr lang="en-GB" b="0" i="0" dirty="0">
                <a:effectLst/>
                <a:latin typeface="+mj-lt"/>
              </a:rPr>
              <a:t>GitHub-issues</a:t>
            </a:r>
            <a:r>
              <a:rPr lang="ru-RU" b="0" i="0" dirty="0">
                <a:effectLst/>
                <a:latin typeface="+mj-lt"/>
              </a:rPr>
              <a:t>. Для каждой задачи модель получает рабочую копию репозитория до момента исправления и должна понять, изменить и протестировать код, чтобы закрыть </a:t>
            </a:r>
            <a:r>
              <a:rPr lang="en-GB" b="0" i="0" dirty="0">
                <a:effectLst/>
                <a:latin typeface="+mj-lt"/>
              </a:rPr>
              <a:t>issue. </a:t>
            </a:r>
            <a:r>
              <a:rPr lang="ru-RU" b="0" i="0" dirty="0">
                <a:effectLst/>
                <a:latin typeface="+mj-lt"/>
              </a:rPr>
              <a:t>Решение оценивается с помощью настоящих </a:t>
            </a:r>
            <a:r>
              <a:rPr lang="en-GB" b="0" i="0" dirty="0">
                <a:effectLst/>
                <a:latin typeface="+mj-lt"/>
              </a:rPr>
              <a:t>unit-</a:t>
            </a:r>
            <a:r>
              <a:rPr lang="ru-RU" b="0" i="0" dirty="0">
                <a:effectLst/>
                <a:latin typeface="+mj-lt"/>
              </a:rPr>
              <a:t>тестов из </a:t>
            </a:r>
            <a:r>
              <a:rPr lang="en-GB" b="0" i="0" dirty="0">
                <a:effectLst/>
                <a:latin typeface="+mj-lt"/>
              </a:rPr>
              <a:t>pull request'</a:t>
            </a:r>
            <a:r>
              <a:rPr lang="ru-RU" b="0" i="0" dirty="0">
                <a:effectLst/>
                <a:latin typeface="+mj-lt"/>
              </a:rPr>
              <a:t>а, который закрыл исходную проблему</a:t>
            </a:r>
            <a:endParaRPr lang="en-RU" dirty="0">
              <a:latin typeface="+mj-lt"/>
            </a:endParaRPr>
          </a:p>
        </p:txBody>
      </p:sp>
    </p:spTree>
    <p:extLst>
      <p:ext uri="{BB962C8B-B14F-4D97-AF65-F5344CB8AC3E}">
        <p14:creationId xmlns:p14="http://schemas.microsoft.com/office/powerpoint/2010/main" val="428637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41"/>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ru">
                <a:solidFill>
                  <a:schemeClr val="lt1"/>
                </a:solidFill>
                <a:latin typeface="Calibri"/>
                <a:ea typeface="Calibri"/>
                <a:cs typeface="Calibri"/>
                <a:sym typeface="Calibri"/>
              </a:rPr>
              <a:t>аввимипа</a:t>
            </a:r>
            <a:endParaRPr sz="1400" b="0" i="0" u="none" strike="noStrike" cap="none">
              <a:solidFill>
                <a:schemeClr val="lt1"/>
              </a:solidFill>
              <a:latin typeface="Calibri"/>
              <a:ea typeface="Calibri"/>
              <a:cs typeface="Calibri"/>
              <a:sym typeface="Calibri"/>
            </a:endParaRPr>
          </a:p>
        </p:txBody>
      </p:sp>
      <p:pic>
        <p:nvPicPr>
          <p:cNvPr id="201" name="Google Shape;201;p41"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3">
            <a:alphaModFix/>
          </a:blip>
          <a:srcRect/>
          <a:stretch/>
        </p:blipFill>
        <p:spPr>
          <a:xfrm>
            <a:off x="-3163930" y="226504"/>
            <a:ext cx="3812612" cy="471811"/>
          </a:xfrm>
          <a:prstGeom prst="rect">
            <a:avLst/>
          </a:prstGeom>
          <a:noFill/>
          <a:ln>
            <a:noFill/>
          </a:ln>
        </p:spPr>
      </p:pic>
      <p:pic>
        <p:nvPicPr>
          <p:cNvPr id="202" name="Google Shape;202;p41"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3">
            <a:alphaModFix/>
          </a:blip>
          <a:srcRect/>
          <a:stretch/>
        </p:blipFill>
        <p:spPr>
          <a:xfrm>
            <a:off x="-614362" y="1118967"/>
            <a:ext cx="9758362" cy="98240"/>
          </a:xfrm>
          <a:prstGeom prst="rect">
            <a:avLst/>
          </a:prstGeom>
          <a:noFill/>
          <a:ln>
            <a:noFill/>
          </a:ln>
        </p:spPr>
      </p:pic>
      <p:pic>
        <p:nvPicPr>
          <p:cNvPr id="203" name="Google Shape;203;p41"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3">
            <a:alphaModFix/>
          </a:blip>
          <a:srcRect/>
          <a:stretch/>
        </p:blipFill>
        <p:spPr>
          <a:xfrm>
            <a:off x="6426860" y="226504"/>
            <a:ext cx="3812612" cy="471811"/>
          </a:xfrm>
          <a:prstGeom prst="rect">
            <a:avLst/>
          </a:prstGeom>
          <a:noFill/>
          <a:ln>
            <a:noFill/>
          </a:ln>
        </p:spPr>
      </p:pic>
      <p:sp>
        <p:nvSpPr>
          <p:cNvPr id="204" name="Google Shape;204;p41"/>
          <p:cNvSpPr txBox="1"/>
          <p:nvPr/>
        </p:nvSpPr>
        <p:spPr>
          <a:xfrm>
            <a:off x="810429" y="305417"/>
            <a:ext cx="5393100" cy="477600"/>
          </a:xfrm>
          <a:prstGeom prst="rect">
            <a:avLst/>
          </a:prstGeom>
          <a:noFill/>
          <a:ln>
            <a:noFill/>
          </a:ln>
        </p:spPr>
        <p:txBody>
          <a:bodyPr spcFirstLastPara="1" wrap="square" lIns="0" tIns="0" rIns="0" bIns="0" anchor="ctr" anchorCtr="0">
            <a:noAutofit/>
          </a:bodyPr>
          <a:lstStyle/>
          <a:p>
            <a:pPr marL="12700" marR="0" lvl="0" indent="0" algn="l" rtl="0">
              <a:lnSpc>
                <a:spcPct val="167966"/>
              </a:lnSpc>
              <a:spcBef>
                <a:spcPts val="0"/>
              </a:spcBef>
              <a:spcAft>
                <a:spcPts val="0"/>
              </a:spcAft>
              <a:buClr>
                <a:schemeClr val="lt1"/>
              </a:buClr>
              <a:buSzPts val="2300"/>
              <a:buFont typeface="Arial"/>
              <a:buNone/>
            </a:pPr>
            <a:endParaRPr sz="2400" b="0" i="0" u="none" strike="noStrike" cap="none" dirty="0">
              <a:solidFill>
                <a:schemeClr val="lt1"/>
              </a:solidFill>
              <a:latin typeface="Arial"/>
              <a:ea typeface="Arial"/>
              <a:cs typeface="Arial"/>
              <a:sym typeface="Arial"/>
            </a:endParaRPr>
          </a:p>
          <a:p>
            <a:pPr marL="12700" marR="0" lvl="0" indent="0" algn="l" rtl="0">
              <a:lnSpc>
                <a:spcPct val="167966"/>
              </a:lnSpc>
              <a:spcBef>
                <a:spcPts val="0"/>
              </a:spcBef>
              <a:spcAft>
                <a:spcPts val="0"/>
              </a:spcAft>
              <a:buClr>
                <a:schemeClr val="lt1"/>
              </a:buClr>
              <a:buSzPts val="2300"/>
              <a:buFont typeface="Arial"/>
              <a:buNone/>
            </a:pPr>
            <a:r>
              <a:rPr lang="ru" sz="2400" b="1" dirty="0">
                <a:solidFill>
                  <a:schemeClr val="lt1"/>
                </a:solidFill>
              </a:rPr>
              <a:t>План лекции</a:t>
            </a:r>
            <a:endParaRPr sz="2400" b="1" i="0" u="none" strike="noStrike" cap="none" dirty="0">
              <a:solidFill>
                <a:schemeClr val="lt1"/>
              </a:solidFill>
              <a:latin typeface="Arial"/>
              <a:ea typeface="Arial"/>
              <a:cs typeface="Arial"/>
              <a:sym typeface="Arial"/>
            </a:endParaRPr>
          </a:p>
          <a:p>
            <a:pPr marL="12700" marR="0" lvl="0" indent="0" algn="l" rtl="0">
              <a:lnSpc>
                <a:spcPct val="167966"/>
              </a:lnSpc>
              <a:spcBef>
                <a:spcPts val="0"/>
              </a:spcBef>
              <a:spcAft>
                <a:spcPts val="0"/>
              </a:spcAft>
              <a:buClr>
                <a:schemeClr val="lt1"/>
              </a:buClr>
              <a:buSzPts val="2300"/>
              <a:buFont typeface="Arial"/>
              <a:buNone/>
            </a:pPr>
            <a:endParaRPr sz="2400" b="0" i="0" u="none" strike="noStrike" cap="none" dirty="0">
              <a:solidFill>
                <a:schemeClr val="lt1"/>
              </a:solidFill>
              <a:latin typeface="Arial"/>
              <a:ea typeface="Arial"/>
              <a:cs typeface="Arial"/>
              <a:sym typeface="Arial"/>
            </a:endParaRPr>
          </a:p>
        </p:txBody>
      </p:sp>
      <p:pic>
        <p:nvPicPr>
          <p:cNvPr id="2" name="Google Shape;212;p42" descr="Изображение выглядит как линия, Графика, белый, черно-белый&#10;&#10;Автоматически созданное описание">
            <a:extLst>
              <a:ext uri="{FF2B5EF4-FFF2-40B4-BE49-F238E27FC236}">
                <a16:creationId xmlns:a16="http://schemas.microsoft.com/office/drawing/2014/main" id="{5C7FA30C-6C72-3D96-6C40-44B00F372BB0}"/>
              </a:ext>
            </a:extLst>
          </p:cNvPr>
          <p:cNvPicPr preferRelativeResize="0"/>
          <p:nvPr/>
        </p:nvPicPr>
        <p:blipFill rotWithShape="1">
          <a:blip r:embed="rId4">
            <a:alphaModFix amt="10000"/>
          </a:blip>
          <a:srcRect/>
          <a:stretch/>
        </p:blipFill>
        <p:spPr>
          <a:xfrm>
            <a:off x="-4016" y="0"/>
            <a:ext cx="3267075" cy="5143500"/>
          </a:xfrm>
          <a:prstGeom prst="rect">
            <a:avLst/>
          </a:prstGeom>
          <a:noFill/>
          <a:ln>
            <a:noFill/>
          </a:ln>
        </p:spPr>
      </p:pic>
      <p:sp>
        <p:nvSpPr>
          <p:cNvPr id="205" name="Google Shape;205;p41"/>
          <p:cNvSpPr txBox="1"/>
          <p:nvPr/>
        </p:nvSpPr>
        <p:spPr>
          <a:xfrm>
            <a:off x="687899" y="1509750"/>
            <a:ext cx="5340941" cy="2123628"/>
          </a:xfrm>
          <a:prstGeom prst="rect">
            <a:avLst/>
          </a:prstGeom>
          <a:noFill/>
          <a:ln>
            <a:noFill/>
          </a:ln>
        </p:spPr>
        <p:txBody>
          <a:bodyPr spcFirstLastPara="1" wrap="square" lIns="91425" tIns="91425" rIns="91425" bIns="91425" anchor="t" anchorCtr="0">
            <a:spAutoFit/>
          </a:bodyPr>
          <a:lstStyle/>
          <a:p>
            <a:pPr marL="457200" lvl="0" indent="-361950" algn="l" rtl="0">
              <a:spcBef>
                <a:spcPts val="0"/>
              </a:spcBef>
              <a:spcAft>
                <a:spcPts val="0"/>
              </a:spcAft>
              <a:buClr>
                <a:schemeClr val="dk2"/>
              </a:buClr>
              <a:buSzPts val="2100"/>
              <a:buFont typeface="Calibri"/>
              <a:buAutoNum type="arabicPeriod"/>
            </a:pPr>
            <a:r>
              <a:rPr lang="ru" sz="2100" dirty="0">
                <a:solidFill>
                  <a:schemeClr val="tx1"/>
                </a:solidFill>
                <a:latin typeface="+mj-lt"/>
                <a:ea typeface="Calibri"/>
                <a:cs typeface="Calibri"/>
                <a:sym typeface="Calibri"/>
              </a:rPr>
              <a:t>Немного про</a:t>
            </a:r>
            <a:r>
              <a:rPr lang="en-GB" sz="2100" dirty="0">
                <a:solidFill>
                  <a:schemeClr val="tx1"/>
                </a:solidFill>
                <a:latin typeface="+mj-lt"/>
                <a:ea typeface="Calibri"/>
                <a:cs typeface="Calibri"/>
                <a:sym typeface="Calibri"/>
              </a:rPr>
              <a:t> RAG</a:t>
            </a:r>
            <a:endParaRPr sz="2100" dirty="0">
              <a:solidFill>
                <a:schemeClr val="tx1"/>
              </a:solidFill>
              <a:latin typeface="+mj-lt"/>
              <a:ea typeface="Calibri"/>
              <a:cs typeface="Calibri"/>
              <a:sym typeface="Calibri"/>
            </a:endParaRPr>
          </a:p>
          <a:p>
            <a:pPr marL="457200" lvl="0" indent="-361950" algn="l" rtl="0">
              <a:spcBef>
                <a:spcPts val="0"/>
              </a:spcBef>
              <a:spcAft>
                <a:spcPts val="0"/>
              </a:spcAft>
              <a:buClr>
                <a:schemeClr val="dk2"/>
              </a:buClr>
              <a:buSzPts val="2100"/>
              <a:buFont typeface="Calibri"/>
              <a:buAutoNum type="arabicPeriod"/>
            </a:pPr>
            <a:r>
              <a:rPr lang="en-GB" sz="2100" dirty="0">
                <a:solidFill>
                  <a:schemeClr val="tx1"/>
                </a:solidFill>
                <a:latin typeface="+mj-lt"/>
                <a:ea typeface="Calibri"/>
                <a:cs typeface="Calibri"/>
                <a:sym typeface="Calibri"/>
              </a:rPr>
              <a:t>Tool calling &amp; structured output</a:t>
            </a:r>
            <a:endParaRPr sz="2100" dirty="0">
              <a:solidFill>
                <a:schemeClr val="tx1"/>
              </a:solidFill>
              <a:latin typeface="+mj-lt"/>
              <a:ea typeface="Calibri"/>
              <a:cs typeface="Calibri"/>
              <a:sym typeface="Calibri"/>
            </a:endParaRPr>
          </a:p>
          <a:p>
            <a:pPr marL="457200" lvl="0" indent="-361950" algn="l" rtl="0">
              <a:spcBef>
                <a:spcPts val="0"/>
              </a:spcBef>
              <a:spcAft>
                <a:spcPts val="0"/>
              </a:spcAft>
              <a:buClr>
                <a:schemeClr val="dk2"/>
              </a:buClr>
              <a:buSzPts val="2100"/>
              <a:buFont typeface="Calibri"/>
              <a:buAutoNum type="arabicPeriod"/>
            </a:pPr>
            <a:r>
              <a:rPr lang="en-GB" sz="2100" dirty="0">
                <a:solidFill>
                  <a:schemeClr val="tx1"/>
                </a:solidFill>
                <a:latin typeface="+mj-lt"/>
                <a:ea typeface="Calibri"/>
                <a:cs typeface="Calibri"/>
                <a:sym typeface="Calibri"/>
              </a:rPr>
              <a:t>Agents</a:t>
            </a:r>
            <a:endParaRPr sz="2100" dirty="0">
              <a:solidFill>
                <a:schemeClr val="tx1"/>
              </a:solidFill>
              <a:latin typeface="+mj-lt"/>
              <a:ea typeface="Calibri"/>
              <a:cs typeface="Calibri"/>
              <a:sym typeface="Calibri"/>
            </a:endParaRPr>
          </a:p>
          <a:p>
            <a:pPr marL="457200" lvl="0" indent="-361950" algn="l" rtl="0">
              <a:spcBef>
                <a:spcPts val="0"/>
              </a:spcBef>
              <a:spcAft>
                <a:spcPts val="0"/>
              </a:spcAft>
              <a:buClr>
                <a:schemeClr val="dk2"/>
              </a:buClr>
              <a:buSzPts val="2100"/>
              <a:buFont typeface="Calibri"/>
              <a:buAutoNum type="arabicPeriod"/>
            </a:pPr>
            <a:r>
              <a:rPr lang="ru" sz="2100" dirty="0">
                <a:solidFill>
                  <a:schemeClr val="tx1"/>
                </a:solidFill>
                <a:latin typeface="+mj-lt"/>
                <a:ea typeface="Calibri"/>
                <a:cs typeface="Calibri"/>
                <a:sym typeface="Calibri"/>
              </a:rPr>
              <a:t>Примеры </a:t>
            </a:r>
          </a:p>
          <a:p>
            <a:pPr marL="457200" lvl="0" indent="-361950" algn="l" rtl="0">
              <a:spcBef>
                <a:spcPts val="0"/>
              </a:spcBef>
              <a:spcAft>
                <a:spcPts val="0"/>
              </a:spcAft>
              <a:buClr>
                <a:schemeClr val="dk2"/>
              </a:buClr>
              <a:buSzPts val="2100"/>
              <a:buFont typeface="Calibri"/>
              <a:buAutoNum type="arabicPeriod"/>
            </a:pPr>
            <a:r>
              <a:rPr lang="ru" sz="2100" dirty="0">
                <a:solidFill>
                  <a:schemeClr val="tx1"/>
                </a:solidFill>
                <a:latin typeface="+mj-lt"/>
                <a:ea typeface="Calibri"/>
                <a:cs typeface="Calibri"/>
                <a:sym typeface="Calibri"/>
              </a:rPr>
              <a:t>Как писать промпты – базовые советы</a:t>
            </a:r>
            <a:endParaRPr sz="2100" dirty="0">
              <a:solidFill>
                <a:schemeClr val="tx1"/>
              </a:solidFill>
              <a:latin typeface="+mj-lt"/>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28892" y="456701"/>
            <a:ext cx="4876366" cy="477600"/>
          </a:xfrm>
          <a:prstGeom prst="rect">
            <a:avLst/>
          </a:prstGeom>
          <a:noFill/>
          <a:ln>
            <a:noFill/>
          </a:ln>
        </p:spPr>
        <p:txBody>
          <a:bodyPr spcFirstLastPara="1" wrap="square" lIns="0" tIns="0" rIns="0" bIns="0" anchor="ctr" anchorCtr="0">
            <a:noAutofit/>
          </a:bodyPr>
          <a:lstStyle/>
          <a:p>
            <a:r>
              <a:rPr lang="en-GB" sz="2400" b="1" dirty="0">
                <a:solidFill>
                  <a:schemeClr val="bg1"/>
                </a:solidFill>
                <a:latin typeface="+mj-lt"/>
              </a:rPr>
              <a:t>MCP</a:t>
            </a:r>
            <a:r>
              <a:rPr lang="ru-RU" sz="2400" b="1" dirty="0">
                <a:solidFill>
                  <a:schemeClr val="bg1"/>
                </a:solidFill>
                <a:latin typeface="+mj-lt"/>
              </a:rPr>
              <a:t>- </a:t>
            </a:r>
            <a:r>
              <a:rPr lang="en-GB" sz="2400" b="0" i="0" dirty="0">
                <a:solidFill>
                  <a:schemeClr val="bg1"/>
                </a:solidFill>
                <a:effectLst/>
                <a:latin typeface="+mj-lt"/>
              </a:rPr>
              <a:t>Model Context Protocol</a:t>
            </a:r>
            <a:endParaRPr lang="en-RU" sz="2400" dirty="0">
              <a:solidFill>
                <a:schemeClr val="bg1"/>
              </a:solidFill>
              <a:latin typeface="+mj-lt"/>
            </a:endParaRPr>
          </a:p>
          <a:p>
            <a:pPr hangingPunct="1"/>
            <a:endParaRPr lang="ru-RU" sz="2400" b="1" dirty="0">
              <a:solidFill>
                <a:schemeClr val="bg1"/>
              </a:solidFill>
              <a:latin typeface="+mj-lt"/>
            </a:endParaRPr>
          </a:p>
        </p:txBody>
      </p:sp>
      <p:pic>
        <p:nvPicPr>
          <p:cNvPr id="4" name="Picture 3">
            <a:extLst>
              <a:ext uri="{FF2B5EF4-FFF2-40B4-BE49-F238E27FC236}">
                <a16:creationId xmlns:a16="http://schemas.microsoft.com/office/drawing/2014/main" id="{4448131A-830C-2FC7-5DC0-282C164F4E85}"/>
              </a:ext>
            </a:extLst>
          </p:cNvPr>
          <p:cNvPicPr>
            <a:picLocks noChangeAspect="1"/>
          </p:cNvPicPr>
          <p:nvPr/>
        </p:nvPicPr>
        <p:blipFill>
          <a:blip r:embed="rId5"/>
          <a:stretch>
            <a:fillRect/>
          </a:stretch>
        </p:blipFill>
        <p:spPr>
          <a:xfrm>
            <a:off x="3915887" y="1266328"/>
            <a:ext cx="5209593" cy="3584014"/>
          </a:xfrm>
          <a:prstGeom prst="rect">
            <a:avLst/>
          </a:prstGeom>
        </p:spPr>
      </p:pic>
      <p:sp>
        <p:nvSpPr>
          <p:cNvPr id="8" name="TextBox 7">
            <a:extLst>
              <a:ext uri="{FF2B5EF4-FFF2-40B4-BE49-F238E27FC236}">
                <a16:creationId xmlns:a16="http://schemas.microsoft.com/office/drawing/2014/main" id="{07023B62-9282-A5F7-DA45-CC3FFD1F6E1A}"/>
              </a:ext>
            </a:extLst>
          </p:cNvPr>
          <p:cNvSpPr txBox="1"/>
          <p:nvPr/>
        </p:nvSpPr>
        <p:spPr>
          <a:xfrm>
            <a:off x="170297" y="1391002"/>
            <a:ext cx="3727070" cy="3108543"/>
          </a:xfrm>
          <a:prstGeom prst="rect">
            <a:avLst/>
          </a:prstGeom>
          <a:noFill/>
        </p:spPr>
        <p:txBody>
          <a:bodyPr wrap="square">
            <a:spAutoFit/>
          </a:bodyPr>
          <a:lstStyle/>
          <a:p>
            <a:pPr>
              <a:buFont typeface="Arial" panose="020B0604020202020204" pitchFamily="34" charset="0"/>
              <a:buChar char="•"/>
            </a:pPr>
            <a:r>
              <a:rPr lang="ru-RU" b="1" dirty="0"/>
              <a:t> Хосты </a:t>
            </a:r>
            <a:r>
              <a:rPr lang="en-GB" b="1" dirty="0"/>
              <a:t>MCP</a:t>
            </a:r>
            <a:r>
              <a:rPr lang="en-GB" dirty="0"/>
              <a:t> — </a:t>
            </a:r>
            <a:r>
              <a:rPr lang="ru-RU" dirty="0"/>
              <a:t>приложения вроде </a:t>
            </a:r>
            <a:r>
              <a:rPr lang="en-GB" dirty="0"/>
              <a:t>IDE </a:t>
            </a:r>
            <a:r>
              <a:rPr lang="ru-RU" dirty="0"/>
              <a:t>или ИИ-инструментов, которые получают доступ к данным через </a:t>
            </a:r>
            <a:r>
              <a:rPr lang="en-GB" dirty="0"/>
              <a:t>MCP.</a:t>
            </a:r>
          </a:p>
          <a:p>
            <a:pPr>
              <a:buFont typeface="Arial" panose="020B0604020202020204" pitchFamily="34" charset="0"/>
              <a:buChar char="•"/>
            </a:pPr>
            <a:r>
              <a:rPr lang="ru-RU" b="1" dirty="0"/>
              <a:t> Клиенты </a:t>
            </a:r>
            <a:r>
              <a:rPr lang="en-GB" b="1" dirty="0"/>
              <a:t>MCP</a:t>
            </a:r>
            <a:r>
              <a:rPr lang="en-GB" dirty="0"/>
              <a:t> — </a:t>
            </a:r>
            <a:r>
              <a:rPr lang="ru-RU" dirty="0"/>
              <a:t>протоколы, поддерживающие прямое соединение с серверами (один к одному).</a:t>
            </a:r>
          </a:p>
          <a:p>
            <a:pPr>
              <a:buFont typeface="Arial" panose="020B0604020202020204" pitchFamily="34" charset="0"/>
              <a:buChar char="•"/>
            </a:pPr>
            <a:r>
              <a:rPr lang="ru-RU" b="1" dirty="0"/>
              <a:t> Серверы </a:t>
            </a:r>
            <a:r>
              <a:rPr lang="en-GB" b="1" dirty="0"/>
              <a:t>MCP</a:t>
            </a:r>
            <a:r>
              <a:rPr lang="en-GB" dirty="0"/>
              <a:t> — </a:t>
            </a:r>
            <a:r>
              <a:rPr lang="ru-RU" dirty="0"/>
              <a:t>небольшие программы, предоставляющие определённые функции по стандарту </a:t>
            </a:r>
            <a:r>
              <a:rPr lang="en-GB" dirty="0"/>
              <a:t>Model Context Protocol.</a:t>
            </a:r>
          </a:p>
          <a:p>
            <a:pPr>
              <a:buFont typeface="Arial" panose="020B0604020202020204" pitchFamily="34" charset="0"/>
              <a:buChar char="•"/>
            </a:pPr>
            <a:r>
              <a:rPr lang="ru-RU" b="1" dirty="0"/>
              <a:t> Локальные источники данных</a:t>
            </a:r>
            <a:r>
              <a:rPr lang="ru-RU" dirty="0"/>
              <a:t> — файлы, базы данных и сервисы на вашем компьютере, к которым серверы </a:t>
            </a:r>
            <a:r>
              <a:rPr lang="en-GB" dirty="0"/>
              <a:t>MCP </a:t>
            </a:r>
            <a:r>
              <a:rPr lang="ru-RU" dirty="0"/>
              <a:t>имеют безопасный доступ.</a:t>
            </a:r>
          </a:p>
        </p:txBody>
      </p:sp>
    </p:spTree>
    <p:extLst>
      <p:ext uri="{BB962C8B-B14F-4D97-AF65-F5344CB8AC3E}">
        <p14:creationId xmlns:p14="http://schemas.microsoft.com/office/powerpoint/2010/main" val="328229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689600" cy="477600"/>
          </a:xfrm>
          <a:prstGeom prst="rect">
            <a:avLst/>
          </a:prstGeom>
          <a:noFill/>
          <a:ln>
            <a:noFill/>
          </a:ln>
        </p:spPr>
        <p:txBody>
          <a:bodyPr spcFirstLastPara="1" wrap="square" lIns="0" tIns="0" rIns="0" bIns="0" anchor="ctr" anchorCtr="0">
            <a:noAutofit/>
          </a:bodyPr>
          <a:lstStyle/>
          <a:p>
            <a:pPr hangingPunct="1"/>
            <a:r>
              <a:rPr lang="ru-RU" sz="2400" b="1" dirty="0">
                <a:solidFill>
                  <a:schemeClr val="bg1"/>
                </a:solidFill>
                <a:latin typeface="+mj-lt"/>
              </a:rPr>
              <a:t>Где делать агентов</a:t>
            </a:r>
          </a:p>
        </p:txBody>
      </p:sp>
      <p:sp>
        <p:nvSpPr>
          <p:cNvPr id="3" name="TextBox 2">
            <a:extLst>
              <a:ext uri="{FF2B5EF4-FFF2-40B4-BE49-F238E27FC236}">
                <a16:creationId xmlns:a16="http://schemas.microsoft.com/office/drawing/2014/main" id="{4D60A965-3D03-FFC9-8899-86CAA7CC389C}"/>
              </a:ext>
            </a:extLst>
          </p:cNvPr>
          <p:cNvSpPr txBox="1"/>
          <p:nvPr/>
        </p:nvSpPr>
        <p:spPr>
          <a:xfrm>
            <a:off x="362164" y="1493745"/>
            <a:ext cx="6703886" cy="1477328"/>
          </a:xfrm>
          <a:prstGeom prst="rect">
            <a:avLst/>
          </a:prstGeom>
          <a:noFill/>
        </p:spPr>
        <p:txBody>
          <a:bodyPr wrap="square">
            <a:spAutoFit/>
          </a:bodyPr>
          <a:lstStyle/>
          <a:p>
            <a:r>
              <a:rPr lang="en-GB" sz="1800" dirty="0"/>
              <a:t>- </a:t>
            </a:r>
            <a:r>
              <a:rPr lang="en-GB" sz="1800" dirty="0" err="1"/>
              <a:t>Langchain</a:t>
            </a:r>
            <a:r>
              <a:rPr lang="en-GB" sz="1800" dirty="0"/>
              <a:t>, </a:t>
            </a:r>
            <a:r>
              <a:rPr lang="en-GB" sz="1800" dirty="0" err="1"/>
              <a:t>langraph</a:t>
            </a:r>
            <a:r>
              <a:rPr lang="en-GB" sz="1800" dirty="0"/>
              <a:t>, </a:t>
            </a:r>
            <a:r>
              <a:rPr lang="en-GB" sz="1800" dirty="0" err="1"/>
              <a:t>smolagents</a:t>
            </a:r>
            <a:r>
              <a:rPr lang="en-GB" sz="1800" dirty="0"/>
              <a:t>, python 🥴  – </a:t>
            </a:r>
            <a:r>
              <a:rPr lang="en-GB" sz="1800" dirty="0" err="1"/>
              <a:t>д</a:t>
            </a:r>
            <a:r>
              <a:rPr lang="ru-RU" sz="1800" dirty="0"/>
              <a:t>ля реализации</a:t>
            </a:r>
            <a:endParaRPr lang="en-GB" sz="1800" dirty="0"/>
          </a:p>
          <a:p>
            <a:endParaRPr lang="ru-RU" sz="1800" dirty="0"/>
          </a:p>
          <a:p>
            <a:r>
              <a:rPr lang="en-GB" sz="1800" dirty="0"/>
              <a:t>- </a:t>
            </a:r>
            <a:r>
              <a:rPr lang="en-GB" sz="1800" dirty="0" err="1"/>
              <a:t>Langsmith</a:t>
            </a:r>
            <a:r>
              <a:rPr lang="en-GB" sz="1800" dirty="0"/>
              <a:t>, </a:t>
            </a:r>
            <a:r>
              <a:rPr lang="en-GB" sz="1800" dirty="0" err="1"/>
              <a:t>langfuse</a:t>
            </a:r>
            <a:r>
              <a:rPr lang="en-GB" sz="1800" dirty="0"/>
              <a:t> – </a:t>
            </a:r>
            <a:r>
              <a:rPr lang="ru-RU" sz="1800" dirty="0"/>
              <a:t>для </a:t>
            </a:r>
            <a:r>
              <a:rPr lang="en-GB" sz="1800" dirty="0" err="1"/>
              <a:t>м</a:t>
            </a:r>
            <a:r>
              <a:rPr lang="ru-RU" sz="1800" dirty="0" err="1"/>
              <a:t>енеджмента</a:t>
            </a:r>
            <a:r>
              <a:rPr lang="ru-RU" sz="1800" dirty="0"/>
              <a:t> вокруг (</a:t>
            </a:r>
            <a:r>
              <a:rPr lang="ru-RU" sz="1800" dirty="0" err="1"/>
              <a:t>датасеты</a:t>
            </a:r>
            <a:r>
              <a:rPr lang="ru-RU" sz="1800" dirty="0"/>
              <a:t>, </a:t>
            </a:r>
            <a:r>
              <a:rPr lang="ru-RU" sz="1800" dirty="0" err="1"/>
              <a:t>промпты</a:t>
            </a:r>
            <a:r>
              <a:rPr lang="ru-RU" sz="1800" dirty="0"/>
              <a:t>, трейсы)</a:t>
            </a:r>
          </a:p>
        </p:txBody>
      </p:sp>
    </p:spTree>
    <p:extLst>
      <p:ext uri="{BB962C8B-B14F-4D97-AF65-F5344CB8AC3E}">
        <p14:creationId xmlns:p14="http://schemas.microsoft.com/office/powerpoint/2010/main" val="35441687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689600" cy="477600"/>
          </a:xfrm>
          <a:prstGeom prst="rect">
            <a:avLst/>
          </a:prstGeom>
          <a:noFill/>
          <a:ln>
            <a:noFill/>
          </a:ln>
        </p:spPr>
        <p:txBody>
          <a:bodyPr spcFirstLastPara="1" wrap="square" lIns="0" tIns="0" rIns="0" bIns="0" anchor="ctr" anchorCtr="0">
            <a:noAutofit/>
          </a:bodyPr>
          <a:lstStyle/>
          <a:p>
            <a:pPr hangingPunct="1"/>
            <a:r>
              <a:rPr lang="ru-RU" sz="2400" b="1" dirty="0">
                <a:solidFill>
                  <a:schemeClr val="bg1"/>
                </a:solidFill>
                <a:latin typeface="+mj-lt"/>
              </a:rPr>
              <a:t>Примеры агентов</a:t>
            </a:r>
            <a:r>
              <a:rPr lang="en-GB" sz="2400" b="1" dirty="0">
                <a:solidFill>
                  <a:schemeClr val="bg1"/>
                </a:solidFill>
                <a:latin typeface="+mj-lt"/>
              </a:rPr>
              <a:t> </a:t>
            </a:r>
            <a:endParaRPr lang="ru-RU" sz="2400" b="1" dirty="0">
              <a:solidFill>
                <a:schemeClr val="bg1"/>
              </a:solidFill>
              <a:latin typeface="+mj-lt"/>
            </a:endParaRPr>
          </a:p>
        </p:txBody>
      </p:sp>
      <p:sp>
        <p:nvSpPr>
          <p:cNvPr id="3" name="TextBox 2">
            <a:extLst>
              <a:ext uri="{FF2B5EF4-FFF2-40B4-BE49-F238E27FC236}">
                <a16:creationId xmlns:a16="http://schemas.microsoft.com/office/drawing/2014/main" id="{4D60A965-3D03-FFC9-8899-86CAA7CC389C}"/>
              </a:ext>
            </a:extLst>
          </p:cNvPr>
          <p:cNvSpPr txBox="1"/>
          <p:nvPr/>
        </p:nvSpPr>
        <p:spPr>
          <a:xfrm>
            <a:off x="362164" y="1493745"/>
            <a:ext cx="6703886" cy="1477328"/>
          </a:xfrm>
          <a:prstGeom prst="rect">
            <a:avLst/>
          </a:prstGeom>
          <a:noFill/>
        </p:spPr>
        <p:txBody>
          <a:bodyPr wrap="square">
            <a:spAutoFit/>
          </a:bodyPr>
          <a:lstStyle/>
          <a:p>
            <a:r>
              <a:rPr lang="en-GB" sz="1800" dirty="0"/>
              <a:t>Cursor - </a:t>
            </a:r>
            <a:r>
              <a:rPr lang="en-GB" sz="1800" dirty="0">
                <a:hlinkClick r:id="rId5"/>
              </a:rPr>
              <a:t>https://www.cursor.com/</a:t>
            </a:r>
            <a:r>
              <a:rPr lang="en-GB" sz="1800" dirty="0"/>
              <a:t>  </a:t>
            </a:r>
          </a:p>
          <a:p>
            <a:r>
              <a:rPr lang="en-GB" sz="1800" dirty="0"/>
              <a:t>Perplexity - </a:t>
            </a:r>
            <a:r>
              <a:rPr lang="en-GB" sz="1800" dirty="0">
                <a:hlinkClick r:id="rId6"/>
              </a:rPr>
              <a:t>https://www.perplexity.ai/</a:t>
            </a:r>
            <a:r>
              <a:rPr lang="en-GB" sz="1800" dirty="0"/>
              <a:t> </a:t>
            </a:r>
          </a:p>
          <a:p>
            <a:r>
              <a:rPr lang="en-GB" sz="1800" dirty="0" err="1"/>
              <a:t>OpenAI</a:t>
            </a:r>
            <a:r>
              <a:rPr lang="en-GB" sz="1800" dirty="0"/>
              <a:t> Operator/Codex - </a:t>
            </a:r>
            <a:r>
              <a:rPr lang="en-GB" sz="1800" dirty="0">
                <a:hlinkClick r:id="rId7"/>
              </a:rPr>
              <a:t>https://help.openai.com/en/articles/10421097-operator</a:t>
            </a:r>
            <a:r>
              <a:rPr lang="en-GB" sz="1800" dirty="0"/>
              <a:t> </a:t>
            </a:r>
          </a:p>
          <a:p>
            <a:r>
              <a:rPr lang="en-GB" sz="1800" dirty="0">
                <a:hlinkClick r:id="rId8"/>
              </a:rPr>
              <a:t>https://openai.com/index/introducing-codex/</a:t>
            </a:r>
            <a:r>
              <a:rPr lang="en-GB" sz="1800" dirty="0"/>
              <a:t> </a:t>
            </a:r>
            <a:endParaRPr lang="ru-RU" sz="1800" dirty="0"/>
          </a:p>
        </p:txBody>
      </p:sp>
    </p:spTree>
    <p:extLst>
      <p:ext uri="{BB962C8B-B14F-4D97-AF65-F5344CB8AC3E}">
        <p14:creationId xmlns:p14="http://schemas.microsoft.com/office/powerpoint/2010/main" val="9040814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689600" cy="477600"/>
          </a:xfrm>
          <a:prstGeom prst="rect">
            <a:avLst/>
          </a:prstGeom>
          <a:noFill/>
          <a:ln>
            <a:noFill/>
          </a:ln>
        </p:spPr>
        <p:txBody>
          <a:bodyPr spcFirstLastPara="1" wrap="square" lIns="0" tIns="0" rIns="0" bIns="0" anchor="ctr" anchorCtr="0">
            <a:noAutofit/>
          </a:bodyPr>
          <a:lstStyle/>
          <a:p>
            <a:pPr hangingPunct="1"/>
            <a:r>
              <a:rPr lang="ru-RU" sz="2400" b="1" dirty="0">
                <a:solidFill>
                  <a:schemeClr val="bg1"/>
                </a:solidFill>
                <a:latin typeface="+mj-lt"/>
              </a:rPr>
              <a:t>Как </a:t>
            </a:r>
            <a:r>
              <a:rPr lang="ru-RU" sz="2400" b="1" dirty="0" err="1">
                <a:solidFill>
                  <a:schemeClr val="bg1"/>
                </a:solidFill>
                <a:latin typeface="+mj-lt"/>
              </a:rPr>
              <a:t>промптить</a:t>
            </a:r>
            <a:endParaRPr lang="ru-RU" sz="2400" b="1" dirty="0">
              <a:solidFill>
                <a:schemeClr val="bg1"/>
              </a:solidFill>
              <a:latin typeface="+mj-lt"/>
            </a:endParaRPr>
          </a:p>
        </p:txBody>
      </p:sp>
      <p:sp>
        <p:nvSpPr>
          <p:cNvPr id="3" name="TextBox 2">
            <a:extLst>
              <a:ext uri="{FF2B5EF4-FFF2-40B4-BE49-F238E27FC236}">
                <a16:creationId xmlns:a16="http://schemas.microsoft.com/office/drawing/2014/main" id="{4D60A965-3D03-FFC9-8899-86CAA7CC389C}"/>
              </a:ext>
            </a:extLst>
          </p:cNvPr>
          <p:cNvSpPr txBox="1"/>
          <p:nvPr/>
        </p:nvSpPr>
        <p:spPr>
          <a:xfrm>
            <a:off x="362164" y="1493745"/>
            <a:ext cx="7899334" cy="3139321"/>
          </a:xfrm>
          <a:prstGeom prst="rect">
            <a:avLst/>
          </a:prstGeom>
          <a:noFill/>
        </p:spPr>
        <p:txBody>
          <a:bodyPr wrap="square">
            <a:spAutoFit/>
          </a:bodyPr>
          <a:lstStyle/>
          <a:p>
            <a:r>
              <a:rPr lang="ru-RU" sz="1800" b="1" dirty="0">
                <a:solidFill>
                  <a:schemeClr val="tx1"/>
                </a:solidFill>
              </a:rPr>
              <a:t>Для хорошего </a:t>
            </a:r>
            <a:r>
              <a:rPr lang="ru-RU" sz="1800" b="1" dirty="0" err="1">
                <a:solidFill>
                  <a:schemeClr val="tx1"/>
                </a:solidFill>
              </a:rPr>
              <a:t>промпта</a:t>
            </a:r>
            <a:r>
              <a:rPr lang="ru-RU" sz="1800" b="1" dirty="0">
                <a:solidFill>
                  <a:schemeClr val="tx1"/>
                </a:solidFill>
              </a:rPr>
              <a:t> нужно всего лишь:</a:t>
            </a:r>
          </a:p>
          <a:p>
            <a:pPr marL="685800" indent="-685800">
              <a:buFont typeface="Arial" panose="020B0604020202020204" pitchFamily="34" charset="0"/>
              <a:buChar char="•"/>
            </a:pPr>
            <a:r>
              <a:rPr lang="ru-RU" sz="1800" dirty="0">
                <a:solidFill>
                  <a:schemeClr val="tx1"/>
                </a:solidFill>
              </a:rPr>
              <a:t>Бизнес требования</a:t>
            </a:r>
          </a:p>
          <a:p>
            <a:pPr marL="685800" indent="-685800">
              <a:buFont typeface="Arial" panose="020B0604020202020204" pitchFamily="34" charset="0"/>
              <a:buChar char="•"/>
            </a:pPr>
            <a:r>
              <a:rPr lang="ru-RU" sz="1800" dirty="0">
                <a:solidFill>
                  <a:schemeClr val="tx1"/>
                </a:solidFill>
              </a:rPr>
              <a:t>Попросить </a:t>
            </a:r>
            <a:r>
              <a:rPr lang="en-GB" sz="1800" dirty="0">
                <a:solidFill>
                  <a:schemeClr val="tx1"/>
                </a:solidFill>
              </a:rPr>
              <a:t>LLM </a:t>
            </a:r>
            <a:r>
              <a:rPr lang="ru-RU" sz="1800" dirty="0">
                <a:solidFill>
                  <a:schemeClr val="tx1"/>
                </a:solidFill>
              </a:rPr>
              <a:t>написать </a:t>
            </a:r>
            <a:r>
              <a:rPr lang="ru-RU" sz="1800" dirty="0" err="1">
                <a:solidFill>
                  <a:schemeClr val="tx1"/>
                </a:solidFill>
              </a:rPr>
              <a:t>промпт</a:t>
            </a:r>
            <a:r>
              <a:rPr lang="ru-RU" sz="1800" dirty="0">
                <a:solidFill>
                  <a:schemeClr val="tx1"/>
                </a:solidFill>
              </a:rPr>
              <a:t> по БТ</a:t>
            </a:r>
            <a:r>
              <a:rPr lang="en-GB" sz="1800" dirty="0">
                <a:solidFill>
                  <a:schemeClr val="tx1"/>
                </a:solidFill>
              </a:rPr>
              <a:t>. </a:t>
            </a:r>
            <a:r>
              <a:rPr lang="ru-RU" sz="1800" dirty="0">
                <a:solidFill>
                  <a:schemeClr val="tx1"/>
                </a:solidFill>
              </a:rPr>
              <a:t>(потом лучше юзать ту же </a:t>
            </a:r>
            <a:r>
              <a:rPr lang="en-GB" sz="1800" dirty="0">
                <a:solidFill>
                  <a:schemeClr val="tx1"/>
                </a:solidFill>
              </a:rPr>
              <a:t>LLM)</a:t>
            </a:r>
            <a:endParaRPr lang="ru-RU" sz="1800" dirty="0">
              <a:solidFill>
                <a:schemeClr val="tx1"/>
              </a:solidFill>
            </a:endParaRPr>
          </a:p>
          <a:p>
            <a:pPr marL="685800" indent="-685800">
              <a:buFont typeface="Arial" panose="020B0604020202020204" pitchFamily="34" charset="0"/>
              <a:buChar char="•"/>
            </a:pPr>
            <a:r>
              <a:rPr lang="ru-RU" sz="1800" dirty="0">
                <a:solidFill>
                  <a:schemeClr val="tx1"/>
                </a:solidFill>
              </a:rPr>
              <a:t>Просим меньше отрицательных предложений и больше утвердительных (</a:t>
            </a:r>
            <a:r>
              <a:rPr lang="en-GB" sz="1800" dirty="0">
                <a:solidFill>
                  <a:schemeClr val="tx1"/>
                </a:solidFill>
              </a:rPr>
              <a:t>LLM </a:t>
            </a:r>
            <a:r>
              <a:rPr lang="ru-RU" sz="1800" dirty="0">
                <a:solidFill>
                  <a:schemeClr val="tx1"/>
                </a:solidFill>
              </a:rPr>
              <a:t>так проще жить)</a:t>
            </a:r>
          </a:p>
          <a:p>
            <a:pPr marL="685800" indent="-685800">
              <a:buFont typeface="Arial" panose="020B0604020202020204" pitchFamily="34" charset="0"/>
              <a:buChar char="•"/>
            </a:pPr>
            <a:r>
              <a:rPr lang="ru-RU" sz="1800" dirty="0">
                <a:solidFill>
                  <a:schemeClr val="tx1"/>
                </a:solidFill>
              </a:rPr>
              <a:t>Проверяем на своих кейсах</a:t>
            </a:r>
          </a:p>
          <a:p>
            <a:pPr marL="685800" indent="-685800">
              <a:buFont typeface="Arial" panose="020B0604020202020204" pitchFamily="34" charset="0"/>
              <a:buChar char="•"/>
            </a:pPr>
            <a:r>
              <a:rPr lang="ru-RU" sz="1800" dirty="0">
                <a:solidFill>
                  <a:schemeClr val="tx1"/>
                </a:solidFill>
              </a:rPr>
              <a:t>Просим поправить то, с чем ошибки</a:t>
            </a:r>
          </a:p>
          <a:p>
            <a:pPr marL="685800" indent="-685800">
              <a:buFont typeface="Arial" panose="020B0604020202020204" pitchFamily="34" charset="0"/>
              <a:buChar char="•"/>
            </a:pPr>
            <a:r>
              <a:rPr lang="ru-RU" sz="1800" dirty="0">
                <a:solidFill>
                  <a:schemeClr val="tx1"/>
                </a:solidFill>
              </a:rPr>
              <a:t>Повторяем до схождения ожиданий с реальностью</a:t>
            </a:r>
          </a:p>
          <a:p>
            <a:pPr marL="685800" indent="-685800">
              <a:buFont typeface="Arial" panose="020B0604020202020204" pitchFamily="34" charset="0"/>
              <a:buChar char="•"/>
            </a:pPr>
            <a:r>
              <a:rPr lang="ru-RU" sz="1800" dirty="0">
                <a:solidFill>
                  <a:schemeClr val="tx1"/>
                </a:solidFill>
              </a:rPr>
              <a:t>Смотрим, как делают топ </a:t>
            </a:r>
            <a:r>
              <a:rPr lang="en-GB" sz="1800" dirty="0">
                <a:solidFill>
                  <a:schemeClr val="tx1"/>
                </a:solidFill>
              </a:rPr>
              <a:t>AI </a:t>
            </a:r>
            <a:r>
              <a:rPr lang="ru-RU" sz="1800" dirty="0">
                <a:solidFill>
                  <a:schemeClr val="tx1"/>
                </a:solidFill>
              </a:rPr>
              <a:t>компании</a:t>
            </a:r>
          </a:p>
          <a:p>
            <a:pPr marL="685800" indent="-685800">
              <a:buFont typeface="Arial" panose="020B0604020202020204" pitchFamily="34" charset="0"/>
              <a:buChar char="•"/>
            </a:pPr>
            <a:endParaRPr lang="ru-RU" sz="1800" b="1" dirty="0">
              <a:solidFill>
                <a:schemeClr val="tx1"/>
              </a:solidFill>
            </a:endParaRPr>
          </a:p>
        </p:txBody>
      </p:sp>
    </p:spTree>
    <p:extLst>
      <p:ext uri="{BB962C8B-B14F-4D97-AF65-F5344CB8AC3E}">
        <p14:creationId xmlns:p14="http://schemas.microsoft.com/office/powerpoint/2010/main" val="12387178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pic>
        <p:nvPicPr>
          <p:cNvPr id="539" name="Google Shape;539;p69"/>
          <p:cNvPicPr preferRelativeResize="0"/>
          <p:nvPr/>
        </p:nvPicPr>
        <p:blipFill>
          <a:blip r:embed="rId3">
            <a:alphaModFix/>
          </a:blip>
          <a:stretch>
            <a:fillRect/>
          </a:stretch>
        </p:blipFill>
        <p:spPr>
          <a:xfrm>
            <a:off x="2838787" y="838538"/>
            <a:ext cx="3466426" cy="34664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82000" y="310200"/>
            <a:ext cx="4689600" cy="477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GB" sz="2400" b="1" dirty="0">
                <a:solidFill>
                  <a:schemeClr val="lt1"/>
                </a:solidFill>
              </a:rPr>
              <a:t>RAG</a:t>
            </a:r>
            <a:r>
              <a:rPr lang="ru" sz="2400" b="1" dirty="0">
                <a:solidFill>
                  <a:schemeClr val="lt1"/>
                </a:solidFill>
              </a:rPr>
              <a:t>. Еще раз</a:t>
            </a:r>
            <a:endParaRPr sz="2400" b="1" dirty="0">
              <a:solidFill>
                <a:schemeClr val="lt1"/>
              </a:solidFill>
            </a:endParaRPr>
          </a:p>
        </p:txBody>
      </p:sp>
      <p:sp>
        <p:nvSpPr>
          <p:cNvPr id="2" name="TextBox 1">
            <a:extLst>
              <a:ext uri="{FF2B5EF4-FFF2-40B4-BE49-F238E27FC236}">
                <a16:creationId xmlns:a16="http://schemas.microsoft.com/office/drawing/2014/main" id="{762C0DA5-2BE2-2594-A835-538DA0D8B5FD}"/>
              </a:ext>
            </a:extLst>
          </p:cNvPr>
          <p:cNvSpPr txBox="1"/>
          <p:nvPr/>
        </p:nvSpPr>
        <p:spPr>
          <a:xfrm>
            <a:off x="-4394874" y="1425264"/>
            <a:ext cx="17933748"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ru-RU" sz="1000" b="1" i="0" u="none" strike="noStrike" cap="none" spc="0" normalizeH="0" baseline="0" dirty="0">
                <a:ln>
                  <a:noFill/>
                </a:ln>
                <a:solidFill>
                  <a:srgbClr val="000000"/>
                </a:solidFill>
                <a:effectLst/>
                <a:uFillTx/>
                <a:latin typeface="+mj-lt"/>
                <a:ea typeface="+mn-ea"/>
                <a:cs typeface="+mn-cs"/>
                <a:sym typeface="Calibri"/>
              </a:rPr>
              <a:t>Есть веса модели, в которых есть много знаний. Но там далеко не все знания</a:t>
            </a:r>
          </a:p>
        </p:txBody>
      </p:sp>
      <p:sp>
        <p:nvSpPr>
          <p:cNvPr id="3" name="TextBox 2">
            <a:extLst>
              <a:ext uri="{FF2B5EF4-FFF2-40B4-BE49-F238E27FC236}">
                <a16:creationId xmlns:a16="http://schemas.microsoft.com/office/drawing/2014/main" id="{A9983D20-7561-B962-9D29-E8119F5E798E}"/>
              </a:ext>
            </a:extLst>
          </p:cNvPr>
          <p:cNvSpPr txBox="1"/>
          <p:nvPr/>
        </p:nvSpPr>
        <p:spPr>
          <a:xfrm>
            <a:off x="362135" y="2136319"/>
            <a:ext cx="7805365" cy="5539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ru-RU" sz="1500" b="1" i="0" u="none" strike="noStrike" cap="none" spc="0" normalizeH="0" baseline="0" dirty="0">
                <a:ln>
                  <a:noFill/>
                </a:ln>
                <a:solidFill>
                  <a:srgbClr val="000000"/>
                </a:solidFill>
                <a:effectLst/>
                <a:uFillTx/>
                <a:latin typeface="Tinkoff Sans" panose="02000506050000020004" pitchFamily="2" charset="77"/>
                <a:ea typeface="+mn-ea"/>
                <a:cs typeface="+mn-cs"/>
                <a:sym typeface="Calibri"/>
              </a:rPr>
              <a:t>Данные </a:t>
            </a:r>
            <a:r>
              <a:rPr kumimoji="0" lang="ru-RU" sz="1500" b="1" i="0" u="none" strike="noStrike" cap="none" spc="0" normalizeH="0" baseline="0" dirty="0" err="1">
                <a:ln>
                  <a:noFill/>
                </a:ln>
                <a:solidFill>
                  <a:srgbClr val="000000"/>
                </a:solidFill>
                <a:effectLst/>
                <a:uFillTx/>
                <a:latin typeface="Tinkoff Sans" panose="02000506050000020004" pitchFamily="2" charset="77"/>
                <a:ea typeface="+mn-ea"/>
                <a:cs typeface="+mn-cs"/>
                <a:sym typeface="Calibri"/>
              </a:rPr>
              <a:t>неструктурированы</a:t>
            </a:r>
            <a:r>
              <a:rPr kumimoji="0" lang="ru-RU" sz="1500" b="1" i="0" u="none" strike="noStrike" cap="none" spc="0" normalizeH="0" baseline="0" dirty="0">
                <a:ln>
                  <a:noFill/>
                </a:ln>
                <a:solidFill>
                  <a:srgbClr val="000000"/>
                </a:solidFill>
                <a:effectLst/>
                <a:uFillTx/>
                <a:latin typeface="Tinkoff Sans" panose="02000506050000020004" pitchFamily="2" charset="77"/>
                <a:ea typeface="+mn-ea"/>
                <a:cs typeface="+mn-cs"/>
                <a:sym typeface="Calibri"/>
              </a:rPr>
              <a:t>, их немного/они часто меняются – учить модель на эти знания сложно и не хочется </a:t>
            </a:r>
          </a:p>
        </p:txBody>
      </p:sp>
      <p:sp>
        <p:nvSpPr>
          <p:cNvPr id="4" name="TextBox 3">
            <a:extLst>
              <a:ext uri="{FF2B5EF4-FFF2-40B4-BE49-F238E27FC236}">
                <a16:creationId xmlns:a16="http://schemas.microsoft.com/office/drawing/2014/main" id="{B3231315-4207-E814-65F7-73957B424892}"/>
              </a:ext>
            </a:extLst>
          </p:cNvPr>
          <p:cNvSpPr txBox="1"/>
          <p:nvPr/>
        </p:nvSpPr>
        <p:spPr>
          <a:xfrm rot="5400000">
            <a:off x="3420109" y="2362671"/>
            <a:ext cx="1689419" cy="40011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kumimoji="0" lang="ru-RU" sz="2000" b="1" i="0" u="none" strike="noStrike" cap="none" spc="0" normalizeH="0" baseline="0" dirty="0">
                <a:ln>
                  <a:noFill/>
                </a:ln>
                <a:solidFill>
                  <a:srgbClr val="000000"/>
                </a:solidFill>
                <a:effectLst/>
                <a:uFillTx/>
                <a:latin typeface="Tinkoff Sans" panose="02000506050000020004" pitchFamily="2" charset="77"/>
                <a:ea typeface="+mn-ea"/>
                <a:cs typeface="+mn-cs"/>
                <a:sym typeface="Calibri"/>
              </a:rPr>
              <a:t>-&gt;</a:t>
            </a:r>
            <a:endParaRPr lang="en-RU" sz="2000" dirty="0"/>
          </a:p>
        </p:txBody>
      </p:sp>
      <p:sp>
        <p:nvSpPr>
          <p:cNvPr id="5" name="TextBox 4">
            <a:extLst>
              <a:ext uri="{FF2B5EF4-FFF2-40B4-BE49-F238E27FC236}">
                <a16:creationId xmlns:a16="http://schemas.microsoft.com/office/drawing/2014/main" id="{9280385A-2FC4-660C-7AE9-3461D0D60320}"/>
              </a:ext>
            </a:extLst>
          </p:cNvPr>
          <p:cNvSpPr txBox="1"/>
          <p:nvPr/>
        </p:nvSpPr>
        <p:spPr>
          <a:xfrm rot="5400000">
            <a:off x="3420107" y="3461035"/>
            <a:ext cx="1689419" cy="5539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kumimoji="0" lang="ru-RU" sz="3000" b="1" i="0" u="none" strike="noStrike" cap="none" spc="0" normalizeH="0" baseline="0" dirty="0">
                <a:ln>
                  <a:noFill/>
                </a:ln>
                <a:solidFill>
                  <a:srgbClr val="000000"/>
                </a:solidFill>
                <a:effectLst/>
                <a:uFillTx/>
                <a:latin typeface="Tinkoff Sans" panose="02000506050000020004" pitchFamily="2" charset="77"/>
                <a:ea typeface="+mn-ea"/>
                <a:cs typeface="+mn-cs"/>
                <a:sym typeface="Calibri"/>
              </a:rPr>
              <a:t>-&gt;</a:t>
            </a:r>
            <a:endParaRPr lang="en-RU" sz="3000" dirty="0"/>
          </a:p>
        </p:txBody>
      </p:sp>
      <p:sp>
        <p:nvSpPr>
          <p:cNvPr id="7" name="TextBox 6">
            <a:extLst>
              <a:ext uri="{FF2B5EF4-FFF2-40B4-BE49-F238E27FC236}">
                <a16:creationId xmlns:a16="http://schemas.microsoft.com/office/drawing/2014/main" id="{2BFD7683-BDC0-DC5F-9A6D-68C15850F45A}"/>
              </a:ext>
            </a:extLst>
          </p:cNvPr>
          <p:cNvSpPr txBox="1"/>
          <p:nvPr/>
        </p:nvSpPr>
        <p:spPr>
          <a:xfrm>
            <a:off x="-492549" y="3695256"/>
            <a:ext cx="9514730" cy="86177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GB" sz="5000" b="1" dirty="0">
                <a:latin typeface="Tinkoff Sans" panose="02000506050000020004" pitchFamily="2" charset="77"/>
                <a:ea typeface="+mn-ea"/>
                <a:cs typeface="+mn-cs"/>
                <a:sym typeface="Calibri"/>
              </a:rPr>
              <a:t>RAG</a:t>
            </a:r>
            <a:endParaRPr kumimoji="0" lang="ru-RU" sz="5000" b="1" i="0" u="none" strike="noStrike" cap="none" spc="0" normalizeH="0" baseline="0" dirty="0">
              <a:ln>
                <a:noFill/>
              </a:ln>
              <a:solidFill>
                <a:srgbClr val="000000"/>
              </a:solidFill>
              <a:effectLst/>
              <a:uFillTx/>
              <a:latin typeface="Tinkoff Sans" panose="02000506050000020004" pitchFamily="2" charset="77"/>
              <a:ea typeface="+mn-ea"/>
              <a:cs typeface="+mn-cs"/>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82000" y="310200"/>
            <a:ext cx="4689600" cy="477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GB" sz="2400" b="1" dirty="0">
                <a:solidFill>
                  <a:schemeClr val="lt1"/>
                </a:solidFill>
              </a:rPr>
              <a:t>RAG</a:t>
            </a:r>
            <a:r>
              <a:rPr lang="ru" sz="2400" b="1" dirty="0">
                <a:solidFill>
                  <a:schemeClr val="lt1"/>
                </a:solidFill>
              </a:rPr>
              <a:t>. Еще раз</a:t>
            </a:r>
            <a:endParaRPr sz="2400" b="1" dirty="0">
              <a:solidFill>
                <a:schemeClr val="lt1"/>
              </a:solidFill>
            </a:endParaRPr>
          </a:p>
        </p:txBody>
      </p:sp>
      <p:pic>
        <p:nvPicPr>
          <p:cNvPr id="1026" name="Picture 2">
            <a:extLst>
              <a:ext uri="{FF2B5EF4-FFF2-40B4-BE49-F238E27FC236}">
                <a16:creationId xmlns:a16="http://schemas.microsoft.com/office/drawing/2014/main" id="{4C2125A6-EE8C-9A09-5841-5CED4718B3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29521" y="1492629"/>
            <a:ext cx="5614532" cy="33262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1543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82000" y="310200"/>
            <a:ext cx="4689600" cy="477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GB" sz="2400" b="1" dirty="0">
                <a:solidFill>
                  <a:schemeClr val="lt1"/>
                </a:solidFill>
              </a:rPr>
              <a:t>RAG</a:t>
            </a:r>
            <a:r>
              <a:rPr lang="ru" sz="2400" b="1" dirty="0">
                <a:solidFill>
                  <a:schemeClr val="lt1"/>
                </a:solidFill>
              </a:rPr>
              <a:t>. Еще раз</a:t>
            </a:r>
            <a:endParaRPr sz="2400" b="1" dirty="0">
              <a:solidFill>
                <a:schemeClr val="lt1"/>
              </a:solidFill>
            </a:endParaRPr>
          </a:p>
        </p:txBody>
      </p:sp>
      <p:pic>
        <p:nvPicPr>
          <p:cNvPr id="4" name="Picture 3">
            <a:extLst>
              <a:ext uri="{FF2B5EF4-FFF2-40B4-BE49-F238E27FC236}">
                <a16:creationId xmlns:a16="http://schemas.microsoft.com/office/drawing/2014/main" id="{7750BEAA-26DF-B00E-2608-72EC1AD34707}"/>
              </a:ext>
            </a:extLst>
          </p:cNvPr>
          <p:cNvPicPr>
            <a:picLocks noChangeAspect="1"/>
          </p:cNvPicPr>
          <p:nvPr/>
        </p:nvPicPr>
        <p:blipFill>
          <a:blip r:embed="rId5"/>
          <a:stretch>
            <a:fillRect/>
          </a:stretch>
        </p:blipFill>
        <p:spPr>
          <a:xfrm>
            <a:off x="1328637" y="1266328"/>
            <a:ext cx="6716028" cy="3784943"/>
          </a:xfrm>
          <a:prstGeom prst="rect">
            <a:avLst/>
          </a:prstGeom>
        </p:spPr>
      </p:pic>
    </p:spTree>
    <p:extLst>
      <p:ext uri="{BB962C8B-B14F-4D97-AF65-F5344CB8AC3E}">
        <p14:creationId xmlns:p14="http://schemas.microsoft.com/office/powerpoint/2010/main" val="77611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82000" y="310200"/>
            <a:ext cx="4689600" cy="477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GB" sz="2400" b="1" dirty="0">
                <a:solidFill>
                  <a:schemeClr val="lt1"/>
                </a:solidFill>
              </a:rPr>
              <a:t>RAG</a:t>
            </a:r>
            <a:r>
              <a:rPr lang="ru" sz="2400" b="1" dirty="0">
                <a:solidFill>
                  <a:schemeClr val="lt1"/>
                </a:solidFill>
              </a:rPr>
              <a:t>. Еще раз</a:t>
            </a:r>
            <a:endParaRPr sz="2400" b="1" dirty="0">
              <a:solidFill>
                <a:schemeClr val="lt1"/>
              </a:solidFill>
            </a:endParaRPr>
          </a:p>
        </p:txBody>
      </p:sp>
      <p:sp>
        <p:nvSpPr>
          <p:cNvPr id="3" name="TextBox 2">
            <a:extLst>
              <a:ext uri="{FF2B5EF4-FFF2-40B4-BE49-F238E27FC236}">
                <a16:creationId xmlns:a16="http://schemas.microsoft.com/office/drawing/2014/main" id="{4D60A965-3D03-FFC9-8899-86CAA7CC389C}"/>
              </a:ext>
            </a:extLst>
          </p:cNvPr>
          <p:cNvSpPr txBox="1"/>
          <p:nvPr/>
        </p:nvSpPr>
        <p:spPr>
          <a:xfrm>
            <a:off x="362164" y="1493745"/>
            <a:ext cx="6703886" cy="1661993"/>
          </a:xfrm>
          <a:prstGeom prst="rect">
            <a:avLst/>
          </a:prstGeom>
          <a:noFill/>
        </p:spPr>
        <p:txBody>
          <a:bodyPr wrap="square">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ru-RU" sz="1800" b="1" i="0" u="none" strike="noStrike" cap="none" spc="0" normalizeH="0" baseline="0" dirty="0">
                <a:ln>
                  <a:noFill/>
                </a:ln>
                <a:solidFill>
                  <a:srgbClr val="000000"/>
                </a:solidFill>
                <a:effectLst/>
                <a:uFillTx/>
                <a:latin typeface="+mj-lt"/>
                <a:ea typeface="+mn-ea"/>
                <a:cs typeface="+mn-cs"/>
                <a:sym typeface="Calibri"/>
              </a:rPr>
              <a:t>80% результата</a:t>
            </a:r>
            <a:r>
              <a:rPr lang="ru-RU" sz="1800" b="1" dirty="0">
                <a:latin typeface="+mj-lt"/>
                <a:ea typeface="+mn-ea"/>
                <a:cs typeface="+mn-cs"/>
                <a:sym typeface="Calibri"/>
              </a:rPr>
              <a:t>,</a:t>
            </a:r>
            <a:r>
              <a:rPr lang="en-GB" sz="1800" b="1" dirty="0">
                <a:latin typeface="+mj-lt"/>
                <a:ea typeface="+mn-ea"/>
                <a:cs typeface="+mn-cs"/>
                <a:sym typeface="Calibri"/>
              </a:rPr>
              <a:t> 20% </a:t>
            </a:r>
            <a:r>
              <a:rPr lang="en-GB" sz="1800" b="1" dirty="0" err="1">
                <a:latin typeface="+mj-lt"/>
                <a:ea typeface="+mn-ea"/>
                <a:cs typeface="+mn-cs"/>
                <a:sym typeface="Calibri"/>
              </a:rPr>
              <a:t>у</a:t>
            </a:r>
            <a:r>
              <a:rPr lang="ru-RU" sz="1800" b="1" dirty="0" err="1">
                <a:latin typeface="+mj-lt"/>
                <a:ea typeface="+mn-ea"/>
                <a:cs typeface="+mn-cs"/>
                <a:sym typeface="Calibri"/>
              </a:rPr>
              <a:t>силий</a:t>
            </a:r>
            <a:r>
              <a:rPr lang="ru-RU" sz="1800" b="1" dirty="0">
                <a:latin typeface="+mj-lt"/>
                <a:ea typeface="+mn-ea"/>
                <a:cs typeface="+mn-cs"/>
                <a:sym typeface="Calibri"/>
              </a:rPr>
              <a:t>:</a:t>
            </a:r>
          </a:p>
          <a:p>
            <a:pPr marL="0" marR="0" indent="0" algn="l" defTabSz="914400" rtl="0" fontAlgn="auto" latinLnBrk="0" hangingPunct="0">
              <a:lnSpc>
                <a:spcPct val="100000"/>
              </a:lnSpc>
              <a:spcBef>
                <a:spcPts val="0"/>
              </a:spcBef>
              <a:spcAft>
                <a:spcPts val="0"/>
              </a:spcAft>
              <a:buClrTx/>
              <a:buSzTx/>
              <a:buFontTx/>
              <a:buNone/>
              <a:tabLst/>
            </a:pPr>
            <a:r>
              <a:rPr kumimoji="0" lang="ru-RU" sz="1400" b="1" i="0" u="none" strike="noStrike" cap="none" spc="0" normalizeH="0" baseline="0" dirty="0">
                <a:ln>
                  <a:noFill/>
                </a:ln>
                <a:solidFill>
                  <a:schemeClr val="tx2">
                    <a:lumMod val="50000"/>
                  </a:schemeClr>
                </a:solidFill>
                <a:effectLst/>
                <a:uFillTx/>
                <a:latin typeface="+mj-lt"/>
                <a:ea typeface="+mn-ea"/>
                <a:cs typeface="+mn-cs"/>
                <a:sym typeface="Calibri"/>
              </a:rPr>
              <a:t>- Чистые данные</a:t>
            </a:r>
          </a:p>
          <a:p>
            <a:pPr marL="0" marR="0" indent="0" algn="l" defTabSz="914400" rtl="0" fontAlgn="auto" latinLnBrk="0" hangingPunct="0">
              <a:lnSpc>
                <a:spcPct val="100000"/>
              </a:lnSpc>
              <a:spcBef>
                <a:spcPts val="0"/>
              </a:spcBef>
              <a:spcAft>
                <a:spcPts val="0"/>
              </a:spcAft>
              <a:buClrTx/>
              <a:buSzTx/>
              <a:buFontTx/>
              <a:buNone/>
              <a:tabLst/>
            </a:pPr>
            <a:r>
              <a:rPr lang="ru-RU" sz="1400" b="1" dirty="0">
                <a:solidFill>
                  <a:schemeClr val="tx2">
                    <a:lumMod val="50000"/>
                  </a:schemeClr>
                </a:solidFill>
                <a:latin typeface="+mj-lt"/>
                <a:ea typeface="+mn-ea"/>
                <a:cs typeface="+mn-cs"/>
                <a:sym typeface="Calibri"/>
              </a:rPr>
              <a:t>- Данные разбиты на кусочки (</a:t>
            </a:r>
            <a:r>
              <a:rPr lang="ru-RU" sz="1400" b="1" dirty="0" err="1">
                <a:solidFill>
                  <a:schemeClr val="tx2">
                    <a:lumMod val="50000"/>
                  </a:schemeClr>
                </a:solidFill>
                <a:latin typeface="+mj-lt"/>
                <a:ea typeface="+mn-ea"/>
                <a:cs typeface="+mn-cs"/>
                <a:sym typeface="Calibri"/>
              </a:rPr>
              <a:t>ch</a:t>
            </a:r>
            <a:r>
              <a:rPr lang="en-GB" sz="1400" b="1" dirty="0" err="1">
                <a:solidFill>
                  <a:schemeClr val="tx2">
                    <a:lumMod val="50000"/>
                  </a:schemeClr>
                </a:solidFill>
                <a:latin typeface="+mj-lt"/>
                <a:ea typeface="+mn-ea"/>
                <a:cs typeface="+mn-cs"/>
                <a:sym typeface="Calibri"/>
              </a:rPr>
              <a:t>unks</a:t>
            </a:r>
            <a:r>
              <a:rPr lang="en-GB" sz="1400" b="1" dirty="0">
                <a:solidFill>
                  <a:schemeClr val="tx2">
                    <a:lumMod val="50000"/>
                  </a:schemeClr>
                </a:solidFill>
                <a:latin typeface="+mj-lt"/>
                <a:ea typeface="+mn-ea"/>
                <a:cs typeface="+mn-cs"/>
                <a:sym typeface="Calibri"/>
              </a:rPr>
              <a:t>), </a:t>
            </a:r>
            <a:r>
              <a:rPr lang="ru-RU" sz="1400" b="1" dirty="0">
                <a:solidFill>
                  <a:schemeClr val="tx2">
                    <a:lumMod val="50000"/>
                  </a:schemeClr>
                </a:solidFill>
                <a:latin typeface="+mj-lt"/>
                <a:ea typeface="+mn-ea"/>
                <a:cs typeface="+mn-cs"/>
                <a:sym typeface="Calibri"/>
              </a:rPr>
              <a:t>подобрали глазами размер </a:t>
            </a:r>
            <a:r>
              <a:rPr lang="ru-RU" sz="1400" b="1" dirty="0" err="1">
                <a:solidFill>
                  <a:schemeClr val="tx2">
                    <a:lumMod val="50000"/>
                  </a:schemeClr>
                </a:solidFill>
                <a:latin typeface="+mj-lt"/>
                <a:ea typeface="+mn-ea"/>
                <a:cs typeface="+mn-cs"/>
                <a:sym typeface="Calibri"/>
              </a:rPr>
              <a:t>чанка</a:t>
            </a:r>
            <a:r>
              <a:rPr lang="ru-RU" sz="1400" b="1" dirty="0">
                <a:solidFill>
                  <a:schemeClr val="tx2">
                    <a:lumMod val="50000"/>
                  </a:schemeClr>
                </a:solidFill>
                <a:latin typeface="+mj-lt"/>
                <a:ea typeface="+mn-ea"/>
                <a:cs typeface="+mn-cs"/>
                <a:sym typeface="Calibri"/>
              </a:rPr>
              <a:t>, и количество </a:t>
            </a:r>
            <a:r>
              <a:rPr lang="ru-RU" sz="1400" b="1" dirty="0" err="1">
                <a:solidFill>
                  <a:schemeClr val="tx2">
                    <a:lumMod val="50000"/>
                  </a:schemeClr>
                </a:solidFill>
                <a:latin typeface="+mj-lt"/>
                <a:ea typeface="+mn-ea"/>
                <a:cs typeface="+mn-cs"/>
                <a:sym typeface="Calibri"/>
              </a:rPr>
              <a:t>чанков</a:t>
            </a:r>
            <a:r>
              <a:rPr lang="ru-RU" sz="1400" b="1" dirty="0">
                <a:solidFill>
                  <a:schemeClr val="tx2">
                    <a:lumMod val="50000"/>
                  </a:schemeClr>
                </a:solidFill>
                <a:latin typeface="+mj-lt"/>
                <a:ea typeface="+mn-ea"/>
                <a:cs typeface="+mn-cs"/>
                <a:sym typeface="Calibri"/>
              </a:rPr>
              <a:t> в одном запросе</a:t>
            </a:r>
          </a:p>
          <a:p>
            <a:pPr marL="0" marR="0" indent="0" algn="l" defTabSz="914400" rtl="0" fontAlgn="auto" latinLnBrk="0" hangingPunct="0">
              <a:lnSpc>
                <a:spcPct val="100000"/>
              </a:lnSpc>
              <a:spcBef>
                <a:spcPts val="0"/>
              </a:spcBef>
              <a:spcAft>
                <a:spcPts val="0"/>
              </a:spcAft>
              <a:buClrTx/>
              <a:buSzTx/>
              <a:buFontTx/>
              <a:buNone/>
              <a:tabLst/>
            </a:pPr>
            <a:r>
              <a:rPr lang="ru-RU" sz="1400" b="1" dirty="0">
                <a:solidFill>
                  <a:schemeClr val="tx2">
                    <a:lumMod val="50000"/>
                  </a:schemeClr>
                </a:solidFill>
                <a:latin typeface="+mj-lt"/>
                <a:ea typeface="+mn-ea"/>
                <a:cs typeface="+mn-cs"/>
                <a:sym typeface="Calibri"/>
              </a:rPr>
              <a:t>- Хороший </a:t>
            </a:r>
            <a:r>
              <a:rPr lang="ru-RU" sz="1400" b="1" dirty="0" err="1">
                <a:solidFill>
                  <a:schemeClr val="tx2">
                    <a:lumMod val="50000"/>
                  </a:schemeClr>
                </a:solidFill>
                <a:latin typeface="+mj-lt"/>
                <a:ea typeface="+mn-ea"/>
                <a:cs typeface="+mn-cs"/>
                <a:sym typeface="Calibri"/>
              </a:rPr>
              <a:t>промпт</a:t>
            </a:r>
            <a:r>
              <a:rPr lang="ru-RU" sz="1400" b="1" dirty="0">
                <a:solidFill>
                  <a:schemeClr val="tx2">
                    <a:lumMod val="50000"/>
                  </a:schemeClr>
                </a:solidFill>
                <a:latin typeface="+mj-lt"/>
                <a:ea typeface="+mn-ea"/>
                <a:cs typeface="+mn-cs"/>
                <a:sym typeface="Calibri"/>
              </a:rPr>
              <a:t>, соответствует БТ</a:t>
            </a:r>
            <a:endParaRPr lang="en-GB" sz="1400" b="1" dirty="0">
              <a:solidFill>
                <a:schemeClr val="tx2">
                  <a:lumMod val="50000"/>
                </a:schemeClr>
              </a:solidFill>
              <a:latin typeface="+mj-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Tx/>
              <a:buNone/>
              <a:tabLst/>
            </a:pPr>
            <a:r>
              <a:rPr kumimoji="0" lang="en-GB" sz="1400" b="1" i="0" u="none" strike="noStrike" cap="none" spc="0" normalizeH="0" baseline="0" dirty="0">
                <a:ln>
                  <a:noFill/>
                </a:ln>
                <a:solidFill>
                  <a:schemeClr val="tx2">
                    <a:lumMod val="50000"/>
                  </a:schemeClr>
                </a:solidFill>
                <a:effectLst/>
                <a:uFillTx/>
                <a:latin typeface="+mj-lt"/>
                <a:ea typeface="+mn-ea"/>
                <a:cs typeface="+mn-cs"/>
                <a:sym typeface="Calibri"/>
              </a:rPr>
              <a:t>- </a:t>
            </a:r>
            <a:r>
              <a:rPr lang="en-GB" sz="1400" b="1" dirty="0">
                <a:solidFill>
                  <a:schemeClr val="tx2">
                    <a:lumMod val="50000"/>
                  </a:schemeClr>
                </a:solidFill>
                <a:latin typeface="+mj-lt"/>
                <a:ea typeface="+mn-ea"/>
                <a:cs typeface="+mn-cs"/>
                <a:sym typeface="Calibri"/>
              </a:rPr>
              <a:t>SOTA opensource embedder </a:t>
            </a:r>
            <a:endParaRPr lang="ru-RU" sz="1400" b="1" dirty="0">
              <a:solidFill>
                <a:schemeClr val="tx2">
                  <a:lumMod val="50000"/>
                </a:schemeClr>
              </a:solidFill>
              <a:latin typeface="+mj-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Tx/>
              <a:buNone/>
              <a:tabLst/>
            </a:pPr>
            <a:r>
              <a:rPr kumimoji="0" lang="ru-RU" sz="1400" b="1" i="0" u="none" strike="noStrike" cap="none" spc="0" normalizeH="0" baseline="0" dirty="0">
                <a:ln>
                  <a:noFill/>
                </a:ln>
                <a:solidFill>
                  <a:schemeClr val="tx2">
                    <a:lumMod val="50000"/>
                  </a:schemeClr>
                </a:solidFill>
                <a:effectLst/>
                <a:uFillTx/>
                <a:latin typeface="+mj-lt"/>
                <a:ea typeface="+mn-ea"/>
                <a:cs typeface="+mn-cs"/>
                <a:sym typeface="Calibri"/>
              </a:rPr>
              <a:t>- </a:t>
            </a:r>
            <a:r>
              <a:rPr lang="ru-RU" sz="1400" b="1" dirty="0">
                <a:solidFill>
                  <a:schemeClr val="tx2">
                    <a:lumMod val="50000"/>
                  </a:schemeClr>
                </a:solidFill>
                <a:latin typeface="+mj-lt"/>
                <a:ea typeface="+mn-ea"/>
                <a:cs typeface="+mn-cs"/>
                <a:sym typeface="Calibri"/>
              </a:rPr>
              <a:t>Поиск по косинусному расстоянию с порогом отсечения по </a:t>
            </a:r>
            <a:r>
              <a:rPr lang="ru-RU" sz="1400" b="1" dirty="0" err="1">
                <a:solidFill>
                  <a:schemeClr val="tx2">
                    <a:lumMod val="50000"/>
                  </a:schemeClr>
                </a:solidFill>
                <a:latin typeface="+mj-lt"/>
                <a:ea typeface="+mn-ea"/>
                <a:cs typeface="+mn-cs"/>
                <a:sym typeface="Calibri"/>
              </a:rPr>
              <a:t>s</a:t>
            </a:r>
            <a:r>
              <a:rPr lang="en-GB" sz="1400" b="1" dirty="0">
                <a:solidFill>
                  <a:schemeClr val="tx2">
                    <a:lumMod val="50000"/>
                  </a:schemeClr>
                </a:solidFill>
                <a:latin typeface="+mj-lt"/>
                <a:ea typeface="+mn-ea"/>
                <a:cs typeface="+mn-cs"/>
                <a:sym typeface="Calibri"/>
              </a:rPr>
              <a:t>core</a:t>
            </a:r>
            <a:endParaRPr kumimoji="0" lang="en-RU" sz="1400" b="1" i="0" u="none" strike="noStrike" cap="none" spc="0" normalizeH="0" baseline="0" dirty="0">
              <a:ln>
                <a:noFill/>
              </a:ln>
              <a:solidFill>
                <a:schemeClr val="tx2">
                  <a:lumMod val="50000"/>
                </a:schemeClr>
              </a:solidFill>
              <a:effectLst/>
              <a:uFillTx/>
              <a:latin typeface="+mj-lt"/>
              <a:ea typeface="+mn-ea"/>
              <a:cs typeface="+mn-cs"/>
              <a:sym typeface="Calibri"/>
            </a:endParaRPr>
          </a:p>
        </p:txBody>
      </p:sp>
      <p:sp>
        <p:nvSpPr>
          <p:cNvPr id="5" name="TextBox 4">
            <a:extLst>
              <a:ext uri="{FF2B5EF4-FFF2-40B4-BE49-F238E27FC236}">
                <a16:creationId xmlns:a16="http://schemas.microsoft.com/office/drawing/2014/main" id="{737064FB-0825-7CE0-A62D-C88E8765D62C}"/>
              </a:ext>
            </a:extLst>
          </p:cNvPr>
          <p:cNvSpPr txBox="1"/>
          <p:nvPr/>
        </p:nvSpPr>
        <p:spPr>
          <a:xfrm>
            <a:off x="362164" y="3432276"/>
            <a:ext cx="6703886" cy="1015663"/>
          </a:xfrm>
          <a:prstGeom prst="rect">
            <a:avLst/>
          </a:prstGeom>
          <a:noFill/>
        </p:spPr>
        <p:txBody>
          <a:bodyPr wrap="square">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ru-RU" sz="1800" b="1" i="0" u="none" strike="noStrike" cap="none" spc="0" normalizeH="0" baseline="0" dirty="0">
                <a:ln>
                  <a:noFill/>
                </a:ln>
                <a:solidFill>
                  <a:srgbClr val="000000"/>
                </a:solidFill>
                <a:effectLst/>
                <a:uFillTx/>
                <a:latin typeface="+mj-lt"/>
                <a:ea typeface="+mn-ea"/>
                <a:cs typeface="+mn-cs"/>
                <a:sym typeface="Calibri"/>
              </a:rPr>
              <a:t>80% у</a:t>
            </a:r>
            <a:r>
              <a:rPr lang="ru-RU" sz="1800" b="1" dirty="0">
                <a:latin typeface="+mj-lt"/>
                <a:ea typeface="+mn-ea"/>
                <a:cs typeface="+mn-cs"/>
                <a:sym typeface="Calibri"/>
              </a:rPr>
              <a:t>силий,</a:t>
            </a:r>
            <a:r>
              <a:rPr lang="en-GB" sz="1800" b="1" dirty="0">
                <a:latin typeface="+mj-lt"/>
                <a:ea typeface="+mn-ea"/>
                <a:cs typeface="+mn-cs"/>
                <a:sym typeface="Calibri"/>
              </a:rPr>
              <a:t> 20% </a:t>
            </a:r>
            <a:r>
              <a:rPr lang="ru-RU" sz="1800" b="1" dirty="0">
                <a:latin typeface="+mj-lt"/>
                <a:ea typeface="+mn-ea"/>
                <a:cs typeface="+mn-cs"/>
                <a:sym typeface="Calibri"/>
              </a:rPr>
              <a:t>результата:</a:t>
            </a:r>
          </a:p>
          <a:p>
            <a:pPr marL="0" marR="0" indent="0" algn="l" defTabSz="914400" rtl="0" fontAlgn="auto" latinLnBrk="0" hangingPunct="0">
              <a:lnSpc>
                <a:spcPct val="100000"/>
              </a:lnSpc>
              <a:spcBef>
                <a:spcPts val="0"/>
              </a:spcBef>
              <a:spcAft>
                <a:spcPts val="0"/>
              </a:spcAft>
              <a:buClrTx/>
              <a:buSzTx/>
              <a:buFontTx/>
              <a:buNone/>
              <a:tabLst/>
            </a:pPr>
            <a:r>
              <a:rPr kumimoji="0" lang="ru-RU" sz="1400" b="1" i="0" u="none" strike="noStrike" cap="none" spc="0" normalizeH="0" baseline="0" dirty="0">
                <a:ln>
                  <a:noFill/>
                </a:ln>
                <a:solidFill>
                  <a:schemeClr val="tx2">
                    <a:lumMod val="50000"/>
                  </a:schemeClr>
                </a:solidFill>
                <a:effectLst/>
                <a:uFillTx/>
                <a:latin typeface="+mj-lt"/>
                <a:ea typeface="+mn-ea"/>
                <a:cs typeface="+mn-cs"/>
                <a:sym typeface="Calibri"/>
              </a:rPr>
              <a:t>- Обучение </a:t>
            </a:r>
            <a:r>
              <a:rPr kumimoji="0" lang="ru-RU" sz="1400" b="1" i="0" u="none" strike="noStrike" cap="none" spc="0" normalizeH="0" baseline="0" dirty="0" err="1">
                <a:ln>
                  <a:noFill/>
                </a:ln>
                <a:solidFill>
                  <a:schemeClr val="tx2">
                    <a:lumMod val="50000"/>
                  </a:schemeClr>
                </a:solidFill>
                <a:effectLst/>
                <a:uFillTx/>
                <a:latin typeface="+mj-lt"/>
                <a:ea typeface="+mn-ea"/>
                <a:cs typeface="+mn-cs"/>
                <a:sym typeface="Calibri"/>
              </a:rPr>
              <a:t>ембеддера</a:t>
            </a:r>
            <a:r>
              <a:rPr kumimoji="0" lang="ru-RU" sz="1400" b="1" i="0" u="none" strike="noStrike" cap="none" spc="0" normalizeH="0" baseline="0" dirty="0">
                <a:ln>
                  <a:noFill/>
                </a:ln>
                <a:solidFill>
                  <a:schemeClr val="tx2">
                    <a:lumMod val="50000"/>
                  </a:schemeClr>
                </a:solidFill>
                <a:effectLst/>
                <a:uFillTx/>
                <a:latin typeface="+mj-lt"/>
                <a:ea typeface="+mn-ea"/>
                <a:cs typeface="+mn-cs"/>
                <a:sym typeface="Calibri"/>
              </a:rPr>
              <a:t>/</a:t>
            </a:r>
            <a:r>
              <a:rPr kumimoji="0" lang="ru-RU" sz="1400" b="1" i="0" u="none" strike="noStrike" cap="none" spc="0" normalizeH="0" baseline="0" dirty="0" err="1">
                <a:ln>
                  <a:noFill/>
                </a:ln>
                <a:solidFill>
                  <a:schemeClr val="tx2">
                    <a:lumMod val="50000"/>
                  </a:schemeClr>
                </a:solidFill>
                <a:effectLst/>
                <a:uFillTx/>
                <a:latin typeface="+mj-lt"/>
                <a:ea typeface="+mn-ea"/>
                <a:cs typeface="+mn-cs"/>
                <a:sym typeface="Calibri"/>
              </a:rPr>
              <a:t>реранкера</a:t>
            </a:r>
            <a:endParaRPr kumimoji="0" lang="ru-RU" sz="1400" b="1" i="0" u="none" strike="noStrike" cap="none" spc="0" normalizeH="0" baseline="0" dirty="0">
              <a:ln>
                <a:noFill/>
              </a:ln>
              <a:solidFill>
                <a:schemeClr val="tx2">
                  <a:lumMod val="50000"/>
                </a:schemeClr>
              </a:solidFill>
              <a:effectLst/>
              <a:uFillTx/>
              <a:latin typeface="+mj-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Tx/>
              <a:buNone/>
              <a:tabLst/>
            </a:pPr>
            <a:r>
              <a:rPr lang="ru-RU" sz="1400" b="1" dirty="0">
                <a:solidFill>
                  <a:schemeClr val="tx2">
                    <a:lumMod val="50000"/>
                  </a:schemeClr>
                </a:solidFill>
                <a:latin typeface="+mj-lt"/>
                <a:ea typeface="+mn-ea"/>
                <a:cs typeface="+mn-cs"/>
                <a:sym typeface="Calibri"/>
              </a:rPr>
              <a:t>- Промежуточный перед походом в индекс: классификатор на тэги/индексы, в которые идти;</a:t>
            </a:r>
            <a:r>
              <a:rPr lang="en-GB" sz="1400" b="1" dirty="0">
                <a:solidFill>
                  <a:schemeClr val="tx2">
                    <a:lumMod val="50000"/>
                  </a:schemeClr>
                </a:solidFill>
                <a:latin typeface="+mj-lt"/>
                <a:ea typeface="+mn-ea"/>
                <a:cs typeface="+mn-cs"/>
                <a:sym typeface="Calibri"/>
              </a:rPr>
              <a:t> </a:t>
            </a:r>
            <a:r>
              <a:rPr lang="en-GB" sz="1400" b="1" dirty="0" err="1">
                <a:solidFill>
                  <a:schemeClr val="tx2">
                    <a:lumMod val="50000"/>
                  </a:schemeClr>
                </a:solidFill>
                <a:latin typeface="+mj-lt"/>
                <a:ea typeface="+mn-ea"/>
                <a:cs typeface="+mn-cs"/>
                <a:sym typeface="Calibri"/>
              </a:rPr>
              <a:t>HyDE</a:t>
            </a:r>
            <a:r>
              <a:rPr lang="ru-RU" sz="1400" b="1" dirty="0">
                <a:solidFill>
                  <a:schemeClr val="tx2">
                    <a:lumMod val="50000"/>
                  </a:schemeClr>
                </a:solidFill>
                <a:latin typeface="+mj-lt"/>
                <a:ea typeface="+mn-ea"/>
                <a:cs typeface="+mn-cs"/>
                <a:sym typeface="Calibri"/>
              </a:rPr>
              <a:t>,</a:t>
            </a:r>
            <a:r>
              <a:rPr lang="en-GB" sz="1400" b="1" dirty="0">
                <a:solidFill>
                  <a:schemeClr val="tx2">
                    <a:lumMod val="50000"/>
                  </a:schemeClr>
                </a:solidFill>
                <a:latin typeface="+mj-lt"/>
                <a:ea typeface="+mn-ea"/>
                <a:cs typeface="+mn-cs"/>
                <a:sym typeface="Calibri"/>
              </a:rPr>
              <a:t> query expansion.</a:t>
            </a:r>
            <a:endParaRPr kumimoji="0" lang="en-RU" sz="1800" b="1" u="none" strike="noStrike" cap="none" spc="0" normalizeH="0" baseline="0" dirty="0">
              <a:ln>
                <a:noFill/>
              </a:ln>
              <a:solidFill>
                <a:srgbClr val="000000"/>
              </a:solidFill>
              <a:effectLst/>
              <a:uFillTx/>
              <a:latin typeface="+mj-lt"/>
              <a:ea typeface="+mn-ea"/>
              <a:cs typeface="+mn-cs"/>
              <a:sym typeface="Calibri"/>
            </a:endParaRPr>
          </a:p>
        </p:txBody>
      </p:sp>
    </p:spTree>
    <p:extLst>
      <p:ext uri="{BB962C8B-B14F-4D97-AF65-F5344CB8AC3E}">
        <p14:creationId xmlns:p14="http://schemas.microsoft.com/office/powerpoint/2010/main" val="3703623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40"/>
          <p:cNvSpPr txBox="1"/>
          <p:nvPr/>
        </p:nvSpPr>
        <p:spPr>
          <a:xfrm>
            <a:off x="790806" y="3791805"/>
            <a:ext cx="4869900" cy="926700"/>
          </a:xfrm>
          <a:prstGeom prst="rect">
            <a:avLst/>
          </a:prstGeom>
          <a:noFill/>
          <a:ln>
            <a:noFill/>
          </a:ln>
        </p:spPr>
        <p:txBody>
          <a:bodyPr spcFirstLastPara="1" wrap="square" lIns="0" tIns="0" rIns="0" bIns="0" anchor="ctr" anchorCtr="0">
            <a:noAutofit/>
          </a:bodyPr>
          <a:lstStyle/>
          <a:p>
            <a:pPr marL="0" marR="0" lvl="0" indent="12715" algn="ctr" defTabSz="1509582" rtl="0" eaLnBrk="1" fontAlgn="auto" latinLnBrk="0" hangingPunct="1">
              <a:lnSpc>
                <a:spcPct val="100000"/>
              </a:lnSpc>
              <a:spcBef>
                <a:spcPts val="100"/>
              </a:spcBef>
              <a:spcAft>
                <a:spcPts val="0"/>
              </a:spcAft>
              <a:buClrTx/>
              <a:buSzTx/>
              <a:buFontTx/>
              <a:buNone/>
              <a:tabLst/>
              <a:defRPr/>
            </a:pPr>
            <a:r>
              <a:rPr kumimoji="0" lang="en-US" sz="2400" b="1" i="0" u="none" strike="noStrike" kern="0" cap="none" spc="0" normalizeH="0" baseline="0" noProof="0" dirty="0">
                <a:ln>
                  <a:noFill/>
                </a:ln>
                <a:solidFill>
                  <a:schemeClr val="bg1"/>
                </a:solidFill>
                <a:effectLst/>
                <a:uLnTx/>
                <a:uFillTx/>
                <a:latin typeface="+mj-lt"/>
                <a:sym typeface="Tinkoff Sans"/>
              </a:rPr>
              <a:t>AGENTS</a:t>
            </a:r>
            <a:endParaRPr kumimoji="0" lang="ru-RU" sz="2400" b="1" i="0" u="none" strike="noStrike" kern="0" cap="none" spc="0" normalizeH="0" baseline="0" noProof="0" dirty="0">
              <a:ln>
                <a:noFill/>
              </a:ln>
              <a:solidFill>
                <a:schemeClr val="bg1"/>
              </a:solidFill>
              <a:effectLst/>
              <a:uLnTx/>
              <a:uFillTx/>
              <a:latin typeface="+mj-lt"/>
              <a:sym typeface="Tinkoff Sans"/>
            </a:endParaRPr>
          </a:p>
        </p:txBody>
      </p:sp>
      <p:pic>
        <p:nvPicPr>
          <p:cNvPr id="191" name="Google Shape;191;p40" descr="Изображение выглядит как Графика, линия, Красочность, снимок экрана&#10;&#10;Автоматически созданное описание"/>
          <p:cNvPicPr preferRelativeResize="0"/>
          <p:nvPr/>
        </p:nvPicPr>
        <p:blipFill rotWithShape="1">
          <a:blip r:embed="rId3">
            <a:alphaModFix/>
          </a:blip>
          <a:srcRect/>
          <a:stretch/>
        </p:blipFill>
        <p:spPr>
          <a:xfrm>
            <a:off x="751028" y="0"/>
            <a:ext cx="7033956" cy="3954531"/>
          </a:xfrm>
          <a:prstGeom prst="rect">
            <a:avLst/>
          </a:prstGeom>
          <a:noFill/>
          <a:ln>
            <a:noFill/>
          </a:ln>
        </p:spPr>
      </p:pic>
      <p:pic>
        <p:nvPicPr>
          <p:cNvPr id="192" name="Google Shape;192;p40"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5602130" y="3932169"/>
            <a:ext cx="4420880" cy="547084"/>
          </a:xfrm>
          <a:prstGeom prst="rect">
            <a:avLst/>
          </a:prstGeom>
          <a:noFill/>
          <a:ln>
            <a:noFill/>
          </a:ln>
        </p:spPr>
      </p:pic>
      <p:pic>
        <p:nvPicPr>
          <p:cNvPr id="193" name="Google Shape;193;p40"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630074" y="3932169"/>
            <a:ext cx="4420880" cy="547084"/>
          </a:xfrm>
          <a:prstGeom prst="rect">
            <a:avLst/>
          </a:prstGeom>
          <a:noFill/>
          <a:ln>
            <a:noFill/>
          </a:ln>
        </p:spPr>
      </p:pic>
    </p:spTree>
    <p:extLst>
      <p:ext uri="{BB962C8B-B14F-4D97-AF65-F5344CB8AC3E}">
        <p14:creationId xmlns:p14="http://schemas.microsoft.com/office/powerpoint/2010/main" val="4796453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689600" cy="477600"/>
          </a:xfrm>
          <a:prstGeom prst="rect">
            <a:avLst/>
          </a:prstGeom>
          <a:noFill/>
          <a:ln>
            <a:noFill/>
          </a:ln>
        </p:spPr>
        <p:txBody>
          <a:bodyPr spcFirstLastPara="1" wrap="square" lIns="0" tIns="0" rIns="0" bIns="0" anchor="ctr" anchorCtr="0">
            <a:noAutofit/>
          </a:bodyPr>
          <a:lstStyle/>
          <a:p>
            <a:pPr hangingPunct="1"/>
            <a:r>
              <a:rPr lang="ru-RU" sz="2400" b="1" dirty="0">
                <a:solidFill>
                  <a:schemeClr val="bg1"/>
                </a:solidFill>
                <a:latin typeface="+mj-lt"/>
              </a:rPr>
              <a:t>Кто такие эти ваши агенты?</a:t>
            </a:r>
          </a:p>
        </p:txBody>
      </p:sp>
      <p:sp>
        <p:nvSpPr>
          <p:cNvPr id="6" name="TextBox 5">
            <a:extLst>
              <a:ext uri="{FF2B5EF4-FFF2-40B4-BE49-F238E27FC236}">
                <a16:creationId xmlns:a16="http://schemas.microsoft.com/office/drawing/2014/main" id="{29D6EDDC-344E-93D1-423A-DEFCF52F8F11}"/>
              </a:ext>
            </a:extLst>
          </p:cNvPr>
          <p:cNvSpPr txBox="1"/>
          <p:nvPr/>
        </p:nvSpPr>
        <p:spPr>
          <a:xfrm>
            <a:off x="188380" y="4609219"/>
            <a:ext cx="8494159" cy="307777"/>
          </a:xfrm>
          <a:prstGeom prst="rect">
            <a:avLst/>
          </a:prstGeom>
          <a:noFill/>
        </p:spPr>
        <p:txBody>
          <a:bodyPr wrap="square">
            <a:spAutoFit/>
          </a:bodyPr>
          <a:lstStyle/>
          <a:p>
            <a:r>
              <a:rPr lang="en-RU" dirty="0">
                <a:solidFill>
                  <a:schemeClr val="bg1">
                    <a:lumMod val="50000"/>
                  </a:schemeClr>
                </a:solidFill>
              </a:rPr>
              <a:t>https://www.amazon.com/Artificial-Intelligence-Modern-Approach-3rd/dp/0136042597</a:t>
            </a:r>
          </a:p>
        </p:txBody>
      </p:sp>
      <p:sp>
        <p:nvSpPr>
          <p:cNvPr id="8" name="TextBox 7">
            <a:extLst>
              <a:ext uri="{FF2B5EF4-FFF2-40B4-BE49-F238E27FC236}">
                <a16:creationId xmlns:a16="http://schemas.microsoft.com/office/drawing/2014/main" id="{C7F4B351-A2C1-846C-F9A5-F250748D7A5E}"/>
              </a:ext>
            </a:extLst>
          </p:cNvPr>
          <p:cNvSpPr txBox="1"/>
          <p:nvPr/>
        </p:nvSpPr>
        <p:spPr>
          <a:xfrm>
            <a:off x="376760" y="1466061"/>
            <a:ext cx="6703886" cy="1477328"/>
          </a:xfrm>
          <a:prstGeom prst="rect">
            <a:avLst/>
          </a:prstGeom>
          <a:noFill/>
        </p:spPr>
        <p:txBody>
          <a:bodyPr wrap="square">
            <a:spAutoFit/>
          </a:bodyPr>
          <a:lstStyle/>
          <a:p>
            <a:r>
              <a:rPr lang="en-RU" sz="1800" dirty="0"/>
              <a:t>Профессиональное определение</a:t>
            </a:r>
            <a:r>
              <a:rPr lang="ru-RU" sz="1800" dirty="0"/>
              <a:t>:</a:t>
            </a:r>
          </a:p>
          <a:p>
            <a:r>
              <a:rPr lang="en-GB" sz="1800" b="1" dirty="0"/>
              <a:t>AI-</a:t>
            </a:r>
            <a:r>
              <a:rPr lang="ru-RU" sz="1800" b="1" dirty="0"/>
              <a:t>агент </a:t>
            </a:r>
            <a:r>
              <a:rPr lang="ru-RU" sz="1800" dirty="0"/>
              <a:t>— это автономная система, способная решать сложные задачи требующих планирования и выполнения действий, с конкретной целью, но без заранее заданных инструкций.</a:t>
            </a:r>
            <a:endParaRPr lang="en-RU" sz="1800" dirty="0"/>
          </a:p>
        </p:txBody>
      </p:sp>
      <p:sp>
        <p:nvSpPr>
          <p:cNvPr id="10" name="TextBox 9">
            <a:extLst>
              <a:ext uri="{FF2B5EF4-FFF2-40B4-BE49-F238E27FC236}">
                <a16:creationId xmlns:a16="http://schemas.microsoft.com/office/drawing/2014/main" id="{5D5E34D9-637A-09FD-1BD9-DB461A822A40}"/>
              </a:ext>
            </a:extLst>
          </p:cNvPr>
          <p:cNvSpPr txBox="1"/>
          <p:nvPr/>
        </p:nvSpPr>
        <p:spPr>
          <a:xfrm>
            <a:off x="376760" y="3314639"/>
            <a:ext cx="6703886" cy="923330"/>
          </a:xfrm>
          <a:prstGeom prst="rect">
            <a:avLst/>
          </a:prstGeom>
          <a:noFill/>
        </p:spPr>
        <p:txBody>
          <a:bodyPr wrap="square">
            <a:spAutoFit/>
          </a:bodyPr>
          <a:lstStyle/>
          <a:p>
            <a:r>
              <a:rPr lang="ru-RU" sz="1800" dirty="0"/>
              <a:t>Наивное определение: </a:t>
            </a:r>
            <a:r>
              <a:rPr lang="en-RU" sz="1800" b="1" dirty="0"/>
              <a:t>AI-агент </a:t>
            </a:r>
            <a:r>
              <a:rPr lang="en-RU" sz="1800" dirty="0"/>
              <a:t>— это интеллектуальная система которая автономно выполняет конкретную задачу.</a:t>
            </a:r>
          </a:p>
          <a:p>
            <a:endParaRPr lang="en-RU" sz="1800" dirty="0"/>
          </a:p>
        </p:txBody>
      </p:sp>
    </p:spTree>
    <p:extLst>
      <p:ext uri="{BB962C8B-B14F-4D97-AF65-F5344CB8AC3E}">
        <p14:creationId xmlns:p14="http://schemas.microsoft.com/office/powerpoint/2010/main" val="2105052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2"/>
          <p:cNvSpPr/>
          <p:nvPr/>
        </p:nvSpPr>
        <p:spPr>
          <a:xfrm>
            <a:off x="0" y="1168088"/>
            <a:ext cx="9144000" cy="3975300"/>
          </a:xfrm>
          <a:prstGeom prst="rect">
            <a:avLst/>
          </a:prstGeom>
          <a:solidFill>
            <a:schemeClr val="lt1"/>
          </a:solidFill>
          <a:ln w="12700" cap="flat" cmpd="sng">
            <a:solidFill>
              <a:srgbClr val="1C305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lang="en-RU" sz="1400" b="0" i="0" u="none" strike="noStrike" cap="none" dirty="0">
              <a:solidFill>
                <a:schemeClr val="lt1"/>
              </a:solidFill>
              <a:latin typeface="Calibri"/>
              <a:ea typeface="Calibri"/>
              <a:cs typeface="Calibri"/>
              <a:sym typeface="Calibri"/>
            </a:endParaRPr>
          </a:p>
        </p:txBody>
      </p:sp>
      <p:pic>
        <p:nvPicPr>
          <p:cNvPr id="212" name="Google Shape;212;p42" descr="Изображение выглядит как линия, Графика, белый, черно-белый&#10;&#10;Автоматически созданное описание"/>
          <p:cNvPicPr preferRelativeResize="0"/>
          <p:nvPr/>
        </p:nvPicPr>
        <p:blipFill rotWithShape="1">
          <a:blip r:embed="rId3">
            <a:alphaModFix amt="10000"/>
          </a:blip>
          <a:srcRect/>
          <a:stretch/>
        </p:blipFill>
        <p:spPr>
          <a:xfrm>
            <a:off x="-4016" y="0"/>
            <a:ext cx="3267075" cy="5143500"/>
          </a:xfrm>
          <a:prstGeom prst="rect">
            <a:avLst/>
          </a:prstGeom>
          <a:noFill/>
          <a:ln>
            <a:noFill/>
          </a:ln>
        </p:spPr>
      </p:pic>
      <p:pic>
        <p:nvPicPr>
          <p:cNvPr id="213" name="Google Shape;213;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3163930" y="226504"/>
            <a:ext cx="3812612" cy="471811"/>
          </a:xfrm>
          <a:prstGeom prst="rect">
            <a:avLst/>
          </a:prstGeom>
          <a:noFill/>
          <a:ln>
            <a:noFill/>
          </a:ln>
        </p:spPr>
      </p:pic>
      <p:pic>
        <p:nvPicPr>
          <p:cNvPr id="214" name="Google Shape;214;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14362" y="1118967"/>
            <a:ext cx="9758362" cy="98240"/>
          </a:xfrm>
          <a:prstGeom prst="rect">
            <a:avLst/>
          </a:prstGeom>
          <a:noFill/>
          <a:ln>
            <a:noFill/>
          </a:ln>
        </p:spPr>
      </p:pic>
      <p:pic>
        <p:nvPicPr>
          <p:cNvPr id="215" name="Google Shape;215;p42" descr="Изображение выглядит как снимок экрана, зеленый, Бирюза, Прямоугольник&#10;&#10;Автоматически созданное описание"/>
          <p:cNvPicPr preferRelativeResize="0"/>
          <p:nvPr/>
        </p:nvPicPr>
        <p:blipFill rotWithShape="1">
          <a:blip r:embed="rId4">
            <a:alphaModFix/>
          </a:blip>
          <a:srcRect/>
          <a:stretch/>
        </p:blipFill>
        <p:spPr>
          <a:xfrm>
            <a:off x="6426860" y="226504"/>
            <a:ext cx="3812612" cy="471811"/>
          </a:xfrm>
          <a:prstGeom prst="rect">
            <a:avLst/>
          </a:prstGeom>
          <a:noFill/>
          <a:ln>
            <a:noFill/>
          </a:ln>
        </p:spPr>
      </p:pic>
      <p:sp>
        <p:nvSpPr>
          <p:cNvPr id="216" name="Google Shape;216;p42"/>
          <p:cNvSpPr txBox="1"/>
          <p:nvPr/>
        </p:nvSpPr>
        <p:spPr>
          <a:xfrm>
            <a:off x="918259" y="299088"/>
            <a:ext cx="4689600" cy="477600"/>
          </a:xfrm>
          <a:prstGeom prst="rect">
            <a:avLst/>
          </a:prstGeom>
          <a:noFill/>
          <a:ln>
            <a:noFill/>
          </a:ln>
        </p:spPr>
        <p:txBody>
          <a:bodyPr spcFirstLastPara="1" wrap="square" lIns="0" tIns="0" rIns="0" bIns="0" anchor="ctr" anchorCtr="0">
            <a:noAutofit/>
          </a:bodyPr>
          <a:lstStyle/>
          <a:p>
            <a:pPr hangingPunct="1"/>
            <a:r>
              <a:rPr lang="en-US" sz="2400" b="1" dirty="0">
                <a:solidFill>
                  <a:schemeClr val="bg1"/>
                </a:solidFill>
                <a:latin typeface="+mj-lt"/>
              </a:rPr>
              <a:t>Tool calling</a:t>
            </a:r>
            <a:r>
              <a:rPr lang="ru-RU" sz="2400" b="1" dirty="0">
                <a:solidFill>
                  <a:schemeClr val="bg1"/>
                </a:solidFill>
                <a:latin typeface="+mj-lt"/>
              </a:rPr>
              <a:t> </a:t>
            </a:r>
            <a:r>
              <a:rPr lang="en-GB" sz="2400" b="1" dirty="0">
                <a:solidFill>
                  <a:schemeClr val="bg1"/>
                </a:solidFill>
                <a:latin typeface="+mj-lt"/>
              </a:rPr>
              <a:t>&amp; </a:t>
            </a:r>
            <a:r>
              <a:rPr lang="ru-RU" sz="2400" b="1" dirty="0" err="1">
                <a:solidFill>
                  <a:schemeClr val="bg1"/>
                </a:solidFill>
                <a:latin typeface="+mj-lt"/>
              </a:rPr>
              <a:t>s</a:t>
            </a:r>
            <a:r>
              <a:rPr lang="en-GB" sz="2400" b="1" dirty="0" err="1">
                <a:solidFill>
                  <a:schemeClr val="bg1"/>
                </a:solidFill>
                <a:latin typeface="+mj-lt"/>
              </a:rPr>
              <a:t>tructured</a:t>
            </a:r>
            <a:r>
              <a:rPr lang="en-GB" sz="2400" b="1" dirty="0">
                <a:solidFill>
                  <a:schemeClr val="bg1"/>
                </a:solidFill>
                <a:latin typeface="+mj-lt"/>
              </a:rPr>
              <a:t> output</a:t>
            </a:r>
            <a:endParaRPr lang="ru-RU" sz="2400" b="1" dirty="0">
              <a:solidFill>
                <a:schemeClr val="bg1"/>
              </a:solidFill>
              <a:latin typeface="+mj-lt"/>
            </a:endParaRPr>
          </a:p>
        </p:txBody>
      </p:sp>
      <p:sp>
        <p:nvSpPr>
          <p:cNvPr id="3" name="TextBox 2">
            <a:extLst>
              <a:ext uri="{FF2B5EF4-FFF2-40B4-BE49-F238E27FC236}">
                <a16:creationId xmlns:a16="http://schemas.microsoft.com/office/drawing/2014/main" id="{4D60A965-3D03-FFC9-8899-86CAA7CC389C}"/>
              </a:ext>
            </a:extLst>
          </p:cNvPr>
          <p:cNvSpPr txBox="1"/>
          <p:nvPr/>
        </p:nvSpPr>
        <p:spPr>
          <a:xfrm>
            <a:off x="362164" y="1493745"/>
            <a:ext cx="6703886" cy="2308324"/>
          </a:xfrm>
          <a:prstGeom prst="rect">
            <a:avLst/>
          </a:prstGeom>
          <a:noFill/>
        </p:spPr>
        <p:txBody>
          <a:bodyPr wrap="square">
            <a:spAutoFit/>
          </a:bodyPr>
          <a:lstStyle/>
          <a:p>
            <a:r>
              <a:rPr lang="ru-RU" sz="1800" dirty="0"/>
              <a:t>Мы все так же генерируем текст </a:t>
            </a:r>
            <a:r>
              <a:rPr lang="ru-RU" sz="1800" dirty="0" err="1"/>
              <a:t>ллмкой</a:t>
            </a:r>
            <a:r>
              <a:rPr lang="ru-RU" sz="1800" dirty="0"/>
              <a:t>, только теперь хотим, чтобы он был структурированный и вызывал инструменты – на это отдельно учат</a:t>
            </a:r>
            <a:r>
              <a:rPr lang="en-GB" sz="1800" dirty="0"/>
              <a:t> LLM. </a:t>
            </a:r>
            <a:r>
              <a:rPr lang="ru-RU" sz="1800" dirty="0"/>
              <a:t>И потом работают на уровне </a:t>
            </a:r>
            <a:r>
              <a:rPr lang="en-GB" sz="1800" dirty="0" err="1"/>
              <a:t>т</a:t>
            </a:r>
            <a:r>
              <a:rPr lang="ru-RU" sz="1800" dirty="0" err="1"/>
              <a:t>окенов</a:t>
            </a:r>
            <a:r>
              <a:rPr lang="ru-RU" sz="1800" dirty="0"/>
              <a:t>, в случае с </a:t>
            </a:r>
            <a:r>
              <a:rPr lang="ru-RU" sz="1800" dirty="0" err="1">
                <a:latin typeface="Tinkoff Sans" panose="02000506050000020004" pitchFamily="2" charset="0"/>
              </a:rPr>
              <a:t>s</a:t>
            </a:r>
            <a:r>
              <a:rPr lang="en-GB" sz="1800" dirty="0" err="1">
                <a:latin typeface="Tinkoff Sans" panose="02000506050000020004" pitchFamily="2" charset="0"/>
              </a:rPr>
              <a:t>tructured</a:t>
            </a:r>
            <a:r>
              <a:rPr lang="en-GB" sz="1800" dirty="0">
                <a:latin typeface="Tinkoff Sans" panose="02000506050000020004" pitchFamily="2" charset="0"/>
              </a:rPr>
              <a:t> output.</a:t>
            </a:r>
            <a:endParaRPr lang="ru-RU" sz="1800" dirty="0"/>
          </a:p>
          <a:p>
            <a:endParaRPr lang="ru-RU" sz="1800" dirty="0"/>
          </a:p>
          <a:p>
            <a:endParaRPr lang="ru-RU" sz="1800" dirty="0"/>
          </a:p>
          <a:p>
            <a:endParaRPr lang="ru-RU" sz="1800" dirty="0"/>
          </a:p>
          <a:p>
            <a:endParaRPr lang="ru-RU" sz="1800" dirty="0"/>
          </a:p>
        </p:txBody>
      </p:sp>
      <p:sp>
        <p:nvSpPr>
          <p:cNvPr id="5" name="TextBox 4">
            <a:extLst>
              <a:ext uri="{FF2B5EF4-FFF2-40B4-BE49-F238E27FC236}">
                <a16:creationId xmlns:a16="http://schemas.microsoft.com/office/drawing/2014/main" id="{737064FB-0825-7CE0-A62D-C88E8765D62C}"/>
              </a:ext>
            </a:extLst>
          </p:cNvPr>
          <p:cNvSpPr txBox="1"/>
          <p:nvPr/>
        </p:nvSpPr>
        <p:spPr>
          <a:xfrm>
            <a:off x="362164" y="2927860"/>
            <a:ext cx="6703886" cy="923330"/>
          </a:xfrm>
          <a:prstGeom prst="rect">
            <a:avLst/>
          </a:prstGeom>
          <a:noFill/>
        </p:spPr>
        <p:txBody>
          <a:bodyPr wrap="square">
            <a:spAutoFit/>
          </a:bodyPr>
          <a:lstStyle/>
          <a:p>
            <a:r>
              <a:rPr lang="en-GB" sz="1800" b="1" dirty="0"/>
              <a:t>Tool calling </a:t>
            </a:r>
            <a:r>
              <a:rPr lang="en-GB" sz="1800" dirty="0"/>
              <a:t>– </a:t>
            </a:r>
            <a:r>
              <a:rPr lang="en-GB" sz="1800" dirty="0" err="1"/>
              <a:t>у</a:t>
            </a:r>
            <a:r>
              <a:rPr lang="ru-RU" sz="1800" dirty="0" err="1"/>
              <a:t>мение</a:t>
            </a:r>
            <a:r>
              <a:rPr lang="ru-RU" sz="1800" dirty="0"/>
              <a:t> вызывать </a:t>
            </a:r>
            <a:r>
              <a:rPr lang="ru-RU" sz="1800" dirty="0" err="1"/>
              <a:t>тулы</a:t>
            </a:r>
            <a:r>
              <a:rPr lang="ru-RU" sz="1800" dirty="0"/>
              <a:t> каким-либо способом, </a:t>
            </a:r>
            <a:r>
              <a:rPr lang="ru-RU" sz="1800" b="1" dirty="0" err="1"/>
              <a:t>s</a:t>
            </a:r>
            <a:r>
              <a:rPr lang="en-GB" sz="1800" b="1" dirty="0" err="1"/>
              <a:t>tructured</a:t>
            </a:r>
            <a:r>
              <a:rPr lang="en-GB" sz="1800" b="1" dirty="0"/>
              <a:t> output </a:t>
            </a:r>
            <a:r>
              <a:rPr lang="en-GB" sz="1800" dirty="0"/>
              <a:t>– </a:t>
            </a:r>
            <a:r>
              <a:rPr lang="ru-RU" sz="1800" dirty="0"/>
              <a:t>умение выдавать структурный ответ (который в т.ч. может быть вызовом </a:t>
            </a:r>
            <a:r>
              <a:rPr lang="ru-RU" sz="1800" dirty="0" err="1"/>
              <a:t>тулы</a:t>
            </a:r>
            <a:r>
              <a:rPr lang="ru-RU" sz="1800" dirty="0"/>
              <a:t>)</a:t>
            </a:r>
          </a:p>
        </p:txBody>
      </p:sp>
      <p:sp>
        <p:nvSpPr>
          <p:cNvPr id="4" name="TextBox 3">
            <a:extLst>
              <a:ext uri="{FF2B5EF4-FFF2-40B4-BE49-F238E27FC236}">
                <a16:creationId xmlns:a16="http://schemas.microsoft.com/office/drawing/2014/main" id="{2763C24F-1FE3-F834-B241-DB619F970193}"/>
              </a:ext>
            </a:extLst>
          </p:cNvPr>
          <p:cNvSpPr txBox="1"/>
          <p:nvPr/>
        </p:nvSpPr>
        <p:spPr>
          <a:xfrm>
            <a:off x="279972" y="4529810"/>
            <a:ext cx="6703886" cy="523220"/>
          </a:xfrm>
          <a:prstGeom prst="rect">
            <a:avLst/>
          </a:prstGeom>
          <a:noFill/>
        </p:spPr>
        <p:txBody>
          <a:bodyPr wrap="square">
            <a:spAutoFit/>
          </a:bodyPr>
          <a:lstStyle/>
          <a:p>
            <a:r>
              <a:rPr lang="en-RU" dirty="0">
                <a:solidFill>
                  <a:schemeClr val="bg1">
                    <a:lumMod val="50000"/>
                  </a:schemeClr>
                </a:solidFill>
              </a:rPr>
              <a:t>https://openai.com/index/introducing-structured-outputs-in-the-api/</a:t>
            </a:r>
          </a:p>
          <a:p>
            <a:r>
              <a:rPr lang="en-GB" dirty="0">
                <a:solidFill>
                  <a:schemeClr val="bg1">
                    <a:lumMod val="50000"/>
                  </a:schemeClr>
                </a:solidFill>
              </a:rPr>
              <a:t>https://</a:t>
            </a:r>
            <a:r>
              <a:rPr lang="en-GB" dirty="0" err="1">
                <a:solidFill>
                  <a:schemeClr val="bg1">
                    <a:lumMod val="50000"/>
                  </a:schemeClr>
                </a:solidFill>
              </a:rPr>
              <a:t>www.llama.com</a:t>
            </a:r>
            <a:r>
              <a:rPr lang="en-GB" dirty="0">
                <a:solidFill>
                  <a:schemeClr val="bg1">
                    <a:lumMod val="50000"/>
                  </a:schemeClr>
                </a:solidFill>
              </a:rPr>
              <a:t>/docs/model-cards-and-prompt-formats/llama3_1/</a:t>
            </a:r>
            <a:endParaRPr lang="en-RU" dirty="0">
              <a:solidFill>
                <a:schemeClr val="bg1">
                  <a:lumMod val="50000"/>
                </a:schemeClr>
              </a:solidFill>
            </a:endParaRPr>
          </a:p>
        </p:txBody>
      </p:sp>
    </p:spTree>
    <p:extLst>
      <p:ext uri="{BB962C8B-B14F-4D97-AF65-F5344CB8AC3E}">
        <p14:creationId xmlns:p14="http://schemas.microsoft.com/office/powerpoint/2010/main" val="147308885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Тема Office">
  <a:themeElements>
    <a:clrScheme name="Тема 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1758</Words>
  <Application>Microsoft Macintosh PowerPoint</Application>
  <PresentationFormat>On-screen Show (16:9)</PresentationFormat>
  <Paragraphs>134</Paragraphs>
  <Slides>24</Slides>
  <Notes>24</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24</vt:i4>
      </vt:variant>
    </vt:vector>
  </HeadingPairs>
  <TitlesOfParts>
    <vt:vector size="34" baseType="lpstr">
      <vt:lpstr>system-ui</vt:lpstr>
      <vt:lpstr>Calibri</vt:lpstr>
      <vt:lpstr>Noto Sans Symbols</vt:lpstr>
      <vt:lpstr>Roboto</vt:lpstr>
      <vt:lpstr>__tiemposText_34e0db</vt:lpstr>
      <vt:lpstr>Tinkoff Sans</vt:lpstr>
      <vt:lpstr>Arial</vt:lpstr>
      <vt:lpstr>Simple Light</vt:lpstr>
      <vt:lpstr>Simple Light</vt:lpstr>
      <vt:lpstr>Тема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Daniil Strizhakov</cp:lastModifiedBy>
  <cp:revision>1</cp:revision>
  <dcterms:modified xsi:type="dcterms:W3CDTF">2025-05-19T13:14:01Z</dcterms:modified>
</cp:coreProperties>
</file>